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0480000" cy="45720000"/>
  <p:notesSz cx="9926638" cy="14355763"/>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11568">
          <p15:clr>
            <a:srgbClr val="A4A3A4"/>
          </p15:clr>
        </p15:guide>
        <p15:guide id="2" pos="10368">
          <p15:clr>
            <a:srgbClr val="A4A3A4"/>
          </p15:clr>
        </p15:guide>
      </p15:sldGuideLst>
    </p:ext>
    <p:ext uri="{2D200454-40CA-4A62-9FC3-DE9A4176ACB9}">
      <p15:notesGuideLst xmlns:p15="http://schemas.microsoft.com/office/powerpoint/2012/main" xmlns="">
        <p15:guide id="1" orient="horz" pos="15794">
          <p15:clr>
            <a:srgbClr val="A4A3A4"/>
          </p15:clr>
        </p15:guide>
        <p15:guide id="2" pos="111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8000"/>
    <a:srgbClr val="FFFF00"/>
    <a:srgbClr val="000099"/>
    <a:srgbClr val="FFFF66"/>
    <a:srgbClr val="FF9900"/>
    <a:srgbClr val="000066"/>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2488" autoAdjust="0"/>
    <p:restoredTop sz="95657" autoAdjust="0"/>
  </p:normalViewPr>
  <p:slideViewPr>
    <p:cSldViewPr>
      <p:cViewPr>
        <p:scale>
          <a:sx n="30" d="100"/>
          <a:sy n="30" d="100"/>
        </p:scale>
        <p:origin x="-912" y="2562"/>
      </p:cViewPr>
      <p:guideLst>
        <p:guide orient="horz" pos="11568"/>
        <p:guide pos="10368"/>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2" d="100"/>
          <a:sy n="42" d="100"/>
        </p:scale>
        <p:origin x="-1275" y="-92"/>
      </p:cViewPr>
      <p:guideLst>
        <p:guide orient="horz" pos="15794"/>
        <p:guide pos="111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501104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450" y="14288"/>
            <a:ext cx="4325938"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t" anchorCtr="0" compatLnSpc="1">
            <a:prstTxWarp prst="textNoShape">
              <a:avLst/>
            </a:prstTxWarp>
          </a:bodyPr>
          <a:lstStyle>
            <a:lvl1pPr defTabSz="1117600">
              <a:defRPr sz="1500" i="1"/>
            </a:lvl1pPr>
          </a:lstStyle>
          <a:p>
            <a:endParaRPr lang="nl-NL"/>
          </a:p>
        </p:txBody>
      </p:sp>
      <p:sp>
        <p:nvSpPr>
          <p:cNvPr id="2051" name="Rectangle 3"/>
          <p:cNvSpPr>
            <a:spLocks noGrp="1" noChangeArrowheads="1"/>
          </p:cNvSpPr>
          <p:nvPr>
            <p:ph type="dt" idx="1"/>
          </p:nvPr>
        </p:nvSpPr>
        <p:spPr bwMode="auto">
          <a:xfrm>
            <a:off x="5645150" y="14288"/>
            <a:ext cx="4325938"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t" anchorCtr="0" compatLnSpc="1">
            <a:prstTxWarp prst="textNoShape">
              <a:avLst/>
            </a:prstTxWarp>
          </a:bodyPr>
          <a:lstStyle>
            <a:lvl1pPr algn="r" defTabSz="1117600">
              <a:defRPr sz="1500" i="1"/>
            </a:lvl1pPr>
          </a:lstStyle>
          <a:p>
            <a:endParaRPr lang="nl-NL"/>
          </a:p>
        </p:txBody>
      </p:sp>
      <p:sp>
        <p:nvSpPr>
          <p:cNvPr id="3076" name="Rectangle 4"/>
          <p:cNvSpPr>
            <a:spLocks noGrp="1" noRot="1" noChangeAspect="1" noChangeArrowheads="1" noTextEdit="1"/>
          </p:cNvSpPr>
          <p:nvPr>
            <p:ph type="sldImg" idx="2"/>
          </p:nvPr>
        </p:nvSpPr>
        <p:spPr bwMode="auto">
          <a:xfrm>
            <a:off x="3208338" y="1127125"/>
            <a:ext cx="3511550" cy="52673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1325563" y="6845300"/>
            <a:ext cx="7275512" cy="638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5003" tIns="67503" rIns="135003" bIns="6750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44450" y="13677900"/>
            <a:ext cx="4325938"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b" anchorCtr="0" compatLnSpc="1">
            <a:prstTxWarp prst="textNoShape">
              <a:avLst/>
            </a:prstTxWarp>
          </a:bodyPr>
          <a:lstStyle>
            <a:lvl1pPr defTabSz="1117600">
              <a:defRPr sz="1500" i="1"/>
            </a:lvl1pPr>
          </a:lstStyle>
          <a:p>
            <a:endParaRPr lang="nl-NL"/>
          </a:p>
        </p:txBody>
      </p:sp>
      <p:sp>
        <p:nvSpPr>
          <p:cNvPr id="2055" name="Rectangle 7"/>
          <p:cNvSpPr>
            <a:spLocks noGrp="1" noChangeArrowheads="1"/>
          </p:cNvSpPr>
          <p:nvPr>
            <p:ph type="sldNum" sz="quarter" idx="5"/>
          </p:nvPr>
        </p:nvSpPr>
        <p:spPr bwMode="auto">
          <a:xfrm>
            <a:off x="5645150" y="13677900"/>
            <a:ext cx="4325938" cy="66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7932" tIns="0" rIns="27932" bIns="0" numCol="1" anchor="b" anchorCtr="0" compatLnSpc="1">
            <a:prstTxWarp prst="textNoShape">
              <a:avLst/>
            </a:prstTxWarp>
          </a:bodyPr>
          <a:lstStyle>
            <a:lvl1pPr algn="r" defTabSz="1117600">
              <a:defRPr sz="1500" i="1"/>
            </a:lvl1pPr>
          </a:lstStyle>
          <a:p>
            <a:fld id="{126D6D48-112D-476D-B3FE-0C221EAB229F}" type="slidenum">
              <a:rPr lang="en-GB"/>
              <a:pPr/>
              <a:t>‹#›</a:t>
            </a:fld>
            <a:endParaRPr lang="en-GB"/>
          </a:p>
        </p:txBody>
      </p:sp>
    </p:spTree>
    <p:extLst>
      <p:ext uri="{BB962C8B-B14F-4D97-AF65-F5344CB8AC3E}">
        <p14:creationId xmlns:p14="http://schemas.microsoft.com/office/powerpoint/2010/main" val="4028911574"/>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1117600">
              <a:defRPr sz="2400">
                <a:solidFill>
                  <a:schemeClr val="tx1"/>
                </a:solidFill>
                <a:latin typeface="Times New Roman" pitchFamily="18" charset="0"/>
              </a:defRPr>
            </a:lvl1pPr>
            <a:lvl2pPr marL="742950" indent="-285750" defTabSz="1117600">
              <a:defRPr sz="2400">
                <a:solidFill>
                  <a:schemeClr val="tx1"/>
                </a:solidFill>
                <a:latin typeface="Times New Roman" pitchFamily="18" charset="0"/>
              </a:defRPr>
            </a:lvl2pPr>
            <a:lvl3pPr marL="1143000" indent="-228600" defTabSz="1117600">
              <a:defRPr sz="2400">
                <a:solidFill>
                  <a:schemeClr val="tx1"/>
                </a:solidFill>
                <a:latin typeface="Times New Roman" pitchFamily="18" charset="0"/>
              </a:defRPr>
            </a:lvl3pPr>
            <a:lvl4pPr marL="1600200" indent="-228600" defTabSz="1117600">
              <a:defRPr sz="2400">
                <a:solidFill>
                  <a:schemeClr val="tx1"/>
                </a:solidFill>
                <a:latin typeface="Times New Roman" pitchFamily="18" charset="0"/>
              </a:defRPr>
            </a:lvl4pPr>
            <a:lvl5pPr marL="2057400" indent="-228600" defTabSz="1117600">
              <a:defRPr sz="2400">
                <a:solidFill>
                  <a:schemeClr val="tx1"/>
                </a:solidFill>
                <a:latin typeface="Times New Roman" pitchFamily="18" charset="0"/>
              </a:defRPr>
            </a:lvl5pPr>
            <a:lvl6pPr marL="2514600" indent="-228600" defTabSz="1117600" eaLnBrk="0" fontAlgn="base" hangingPunct="0">
              <a:spcBef>
                <a:spcPct val="0"/>
              </a:spcBef>
              <a:spcAft>
                <a:spcPct val="0"/>
              </a:spcAft>
              <a:defRPr sz="2400">
                <a:solidFill>
                  <a:schemeClr val="tx1"/>
                </a:solidFill>
                <a:latin typeface="Times New Roman" pitchFamily="18" charset="0"/>
              </a:defRPr>
            </a:lvl6pPr>
            <a:lvl7pPr marL="2971800" indent="-228600" defTabSz="1117600" eaLnBrk="0" fontAlgn="base" hangingPunct="0">
              <a:spcBef>
                <a:spcPct val="0"/>
              </a:spcBef>
              <a:spcAft>
                <a:spcPct val="0"/>
              </a:spcAft>
              <a:defRPr sz="2400">
                <a:solidFill>
                  <a:schemeClr val="tx1"/>
                </a:solidFill>
                <a:latin typeface="Times New Roman" pitchFamily="18" charset="0"/>
              </a:defRPr>
            </a:lvl7pPr>
            <a:lvl8pPr marL="3429000" indent="-228600" defTabSz="1117600" eaLnBrk="0" fontAlgn="base" hangingPunct="0">
              <a:spcBef>
                <a:spcPct val="0"/>
              </a:spcBef>
              <a:spcAft>
                <a:spcPct val="0"/>
              </a:spcAft>
              <a:defRPr sz="2400">
                <a:solidFill>
                  <a:schemeClr val="tx1"/>
                </a:solidFill>
                <a:latin typeface="Times New Roman" pitchFamily="18" charset="0"/>
              </a:defRPr>
            </a:lvl8pPr>
            <a:lvl9pPr marL="3886200" indent="-228600" defTabSz="1117600" eaLnBrk="0" fontAlgn="base" hangingPunct="0">
              <a:spcBef>
                <a:spcPct val="0"/>
              </a:spcBef>
              <a:spcAft>
                <a:spcPct val="0"/>
              </a:spcAft>
              <a:defRPr sz="2400">
                <a:solidFill>
                  <a:schemeClr val="tx1"/>
                </a:solidFill>
                <a:latin typeface="Times New Roman" pitchFamily="18" charset="0"/>
              </a:defRPr>
            </a:lvl9pPr>
          </a:lstStyle>
          <a:p>
            <a:fld id="{C875DC1B-FBD2-4DF8-ADA8-3AF45202E473}" type="slidenum">
              <a:rPr lang="en-GB" sz="1500"/>
              <a:pPr/>
              <a:t>1</a:t>
            </a:fld>
            <a:endParaRPr lang="en-GB" sz="1500"/>
          </a:p>
        </p:txBody>
      </p:sp>
      <p:sp>
        <p:nvSpPr>
          <p:cNvPr id="4099" name="Rectangle 2"/>
          <p:cNvSpPr>
            <a:spLocks noGrp="1" noRot="1" noChangeAspect="1" noChangeArrowheads="1" noTextEdit="1"/>
          </p:cNvSpPr>
          <p:nvPr>
            <p:ph type="sldImg"/>
          </p:nvPr>
        </p:nvSpPr>
        <p:spPr>
          <a:ln cap="flat"/>
        </p:spPr>
      </p:sp>
      <p:sp>
        <p:nvSpPr>
          <p:cNvPr id="4100" name="Rectangle 3"/>
          <p:cNvSpPr>
            <a:spLocks noGrp="1" noChangeArrowheads="1"/>
          </p:cNvSpPr>
          <p:nvPr>
            <p:ph type="body" idx="1"/>
          </p:nvPr>
        </p:nvSpPr>
        <p:spPr>
          <a:noFill/>
        </p:spPr>
        <p:txBody>
          <a:bodyPr/>
          <a:lstStyle/>
          <a:p>
            <a:endParaRPr lang="en-US" smtClean="0"/>
          </a:p>
        </p:txBody>
      </p:sp>
    </p:spTree>
    <p:extLst>
      <p:ext uri="{BB962C8B-B14F-4D97-AF65-F5344CB8AC3E}">
        <p14:creationId xmlns:p14="http://schemas.microsoft.com/office/powerpoint/2010/main" val="2117545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4203363"/>
            <a:ext cx="25908000" cy="9799637"/>
          </a:xfrm>
        </p:spPr>
        <p:txBody>
          <a:bodyPr/>
          <a:lstStyle/>
          <a:p>
            <a:r>
              <a:rPr lang="en-US" smtClean="0"/>
              <a:t>Click to edit Master title style</a:t>
            </a:r>
            <a:endParaRPr lang="nl-NL"/>
          </a:p>
        </p:txBody>
      </p:sp>
      <p:sp>
        <p:nvSpPr>
          <p:cNvPr id="3" name="Subtitle 2"/>
          <p:cNvSpPr>
            <a:spLocks noGrp="1"/>
          </p:cNvSpPr>
          <p:nvPr>
            <p:ph type="subTitle" idx="1"/>
          </p:nvPr>
        </p:nvSpPr>
        <p:spPr>
          <a:xfrm>
            <a:off x="4572000" y="25908000"/>
            <a:ext cx="21336000" cy="116840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5E18C359-BCAA-4C21-BDBC-99A6E47FC323}" type="slidenum">
              <a:rPr lang="en-GB"/>
              <a:pPr/>
              <a:t>‹#›</a:t>
            </a:fld>
            <a:endParaRPr lang="en-GB"/>
          </a:p>
        </p:txBody>
      </p:sp>
    </p:spTree>
    <p:extLst>
      <p:ext uri="{BB962C8B-B14F-4D97-AF65-F5344CB8AC3E}">
        <p14:creationId xmlns:p14="http://schemas.microsoft.com/office/powerpoint/2010/main" val="2118640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1262FDB8-8802-441E-9572-A9BDEFE06BAA}" type="slidenum">
              <a:rPr lang="en-GB"/>
              <a:pPr/>
              <a:t>‹#›</a:t>
            </a:fld>
            <a:endParaRPr lang="en-GB"/>
          </a:p>
        </p:txBody>
      </p:sp>
    </p:spTree>
    <p:extLst>
      <p:ext uri="{BB962C8B-B14F-4D97-AF65-F5344CB8AC3E}">
        <p14:creationId xmlns:p14="http://schemas.microsoft.com/office/powerpoint/2010/main" val="3492262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717000" y="4064000"/>
            <a:ext cx="6477000" cy="36576000"/>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2286000" y="4064000"/>
            <a:ext cx="19278600" cy="3657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34A0DA7F-6D0E-467B-8BD8-901383E9A706}" type="slidenum">
              <a:rPr lang="en-GB"/>
              <a:pPr/>
              <a:t>‹#›</a:t>
            </a:fld>
            <a:endParaRPr lang="en-GB"/>
          </a:p>
        </p:txBody>
      </p:sp>
    </p:spTree>
    <p:extLst>
      <p:ext uri="{BB962C8B-B14F-4D97-AF65-F5344CB8AC3E}">
        <p14:creationId xmlns:p14="http://schemas.microsoft.com/office/powerpoint/2010/main" val="335918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5FF5EDD3-494A-4866-8E65-5E4564B2BB8F}" type="slidenum">
              <a:rPr lang="en-GB"/>
              <a:pPr/>
              <a:t>‹#›</a:t>
            </a:fld>
            <a:endParaRPr lang="en-GB"/>
          </a:p>
        </p:txBody>
      </p:sp>
    </p:spTree>
    <p:extLst>
      <p:ext uri="{BB962C8B-B14F-4D97-AF65-F5344CB8AC3E}">
        <p14:creationId xmlns:p14="http://schemas.microsoft.com/office/powerpoint/2010/main" val="1644942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08238" y="29379863"/>
            <a:ext cx="25908000" cy="9080500"/>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2408238" y="19378613"/>
            <a:ext cx="25908000" cy="10001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nl-NL"/>
          </a:p>
        </p:txBody>
      </p:sp>
      <p:sp>
        <p:nvSpPr>
          <p:cNvPr id="5" name="Rectangle 5"/>
          <p:cNvSpPr>
            <a:spLocks noGrp="1" noChangeArrowheads="1"/>
          </p:cNvSpPr>
          <p:nvPr>
            <p:ph type="ftr" sz="quarter" idx="11"/>
          </p:nvPr>
        </p:nvSpPr>
        <p:spPr>
          <a:ln/>
        </p:spPr>
        <p:txBody>
          <a:bodyPr/>
          <a:lstStyle>
            <a:lvl1pPr>
              <a:defRPr/>
            </a:lvl1pPr>
          </a:lstStyle>
          <a:p>
            <a:endParaRPr lang="nl-NL"/>
          </a:p>
        </p:txBody>
      </p:sp>
      <p:sp>
        <p:nvSpPr>
          <p:cNvPr id="6" name="Rectangle 6"/>
          <p:cNvSpPr>
            <a:spLocks noGrp="1" noChangeArrowheads="1"/>
          </p:cNvSpPr>
          <p:nvPr>
            <p:ph type="sldNum" sz="quarter" idx="12"/>
          </p:nvPr>
        </p:nvSpPr>
        <p:spPr>
          <a:ln/>
        </p:spPr>
        <p:txBody>
          <a:bodyPr/>
          <a:lstStyle>
            <a:lvl1pPr>
              <a:defRPr/>
            </a:lvl1pPr>
          </a:lstStyle>
          <a:p>
            <a:fld id="{326C3E8E-1588-498F-BB03-6F1B9C7C6525}" type="slidenum">
              <a:rPr lang="en-GB"/>
              <a:pPr/>
              <a:t>‹#›</a:t>
            </a:fld>
            <a:endParaRPr lang="en-GB"/>
          </a:p>
        </p:txBody>
      </p:sp>
    </p:spTree>
    <p:extLst>
      <p:ext uri="{BB962C8B-B14F-4D97-AF65-F5344CB8AC3E}">
        <p14:creationId xmlns:p14="http://schemas.microsoft.com/office/powerpoint/2010/main" val="1720714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2286000" y="13208000"/>
            <a:ext cx="12877800" cy="274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15316200" y="13208000"/>
            <a:ext cx="12877800" cy="274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25C0ECA0-80D1-4E69-86C6-8AB133CADB2D}" type="slidenum">
              <a:rPr lang="en-GB"/>
              <a:pPr/>
              <a:t>‹#›</a:t>
            </a:fld>
            <a:endParaRPr lang="en-GB"/>
          </a:p>
        </p:txBody>
      </p:sp>
    </p:spTree>
    <p:extLst>
      <p:ext uri="{BB962C8B-B14F-4D97-AF65-F5344CB8AC3E}">
        <p14:creationId xmlns:p14="http://schemas.microsoft.com/office/powerpoint/2010/main" val="1736837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4000" y="1830388"/>
            <a:ext cx="27432000" cy="7620000"/>
          </a:xfrm>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1524000" y="10234613"/>
            <a:ext cx="13466763" cy="4264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4000" y="14498638"/>
            <a:ext cx="13466763" cy="263429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15482888" y="10234613"/>
            <a:ext cx="13473112" cy="4264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5482888" y="14498638"/>
            <a:ext cx="13473112" cy="263429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Rectangle 4"/>
          <p:cNvSpPr>
            <a:spLocks noGrp="1" noChangeArrowheads="1"/>
          </p:cNvSpPr>
          <p:nvPr>
            <p:ph type="dt" sz="half" idx="10"/>
          </p:nvPr>
        </p:nvSpPr>
        <p:spPr>
          <a:ln/>
        </p:spPr>
        <p:txBody>
          <a:bodyPr/>
          <a:lstStyle>
            <a:lvl1pPr>
              <a:defRPr/>
            </a:lvl1pPr>
          </a:lstStyle>
          <a:p>
            <a:endParaRPr lang="nl-NL"/>
          </a:p>
        </p:txBody>
      </p:sp>
      <p:sp>
        <p:nvSpPr>
          <p:cNvPr id="8" name="Rectangle 5"/>
          <p:cNvSpPr>
            <a:spLocks noGrp="1" noChangeArrowheads="1"/>
          </p:cNvSpPr>
          <p:nvPr>
            <p:ph type="ftr" sz="quarter" idx="11"/>
          </p:nvPr>
        </p:nvSpPr>
        <p:spPr>
          <a:ln/>
        </p:spPr>
        <p:txBody>
          <a:bodyPr/>
          <a:lstStyle>
            <a:lvl1pPr>
              <a:defRPr/>
            </a:lvl1pPr>
          </a:lstStyle>
          <a:p>
            <a:endParaRPr lang="nl-NL"/>
          </a:p>
        </p:txBody>
      </p:sp>
      <p:sp>
        <p:nvSpPr>
          <p:cNvPr id="9" name="Rectangle 6"/>
          <p:cNvSpPr>
            <a:spLocks noGrp="1" noChangeArrowheads="1"/>
          </p:cNvSpPr>
          <p:nvPr>
            <p:ph type="sldNum" sz="quarter" idx="12"/>
          </p:nvPr>
        </p:nvSpPr>
        <p:spPr>
          <a:ln/>
        </p:spPr>
        <p:txBody>
          <a:bodyPr/>
          <a:lstStyle>
            <a:lvl1pPr>
              <a:defRPr/>
            </a:lvl1pPr>
          </a:lstStyle>
          <a:p>
            <a:fld id="{728B8E3F-D692-4587-846E-5B34175D411A}" type="slidenum">
              <a:rPr lang="en-GB"/>
              <a:pPr/>
              <a:t>‹#›</a:t>
            </a:fld>
            <a:endParaRPr lang="en-GB"/>
          </a:p>
        </p:txBody>
      </p:sp>
    </p:spTree>
    <p:extLst>
      <p:ext uri="{BB962C8B-B14F-4D97-AF65-F5344CB8AC3E}">
        <p14:creationId xmlns:p14="http://schemas.microsoft.com/office/powerpoint/2010/main" val="164102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Rectangle 4"/>
          <p:cNvSpPr>
            <a:spLocks noGrp="1" noChangeArrowheads="1"/>
          </p:cNvSpPr>
          <p:nvPr>
            <p:ph type="dt" sz="half" idx="10"/>
          </p:nvPr>
        </p:nvSpPr>
        <p:spPr>
          <a:ln/>
        </p:spPr>
        <p:txBody>
          <a:bodyPr/>
          <a:lstStyle>
            <a:lvl1pPr>
              <a:defRPr/>
            </a:lvl1pPr>
          </a:lstStyle>
          <a:p>
            <a:endParaRPr lang="nl-NL"/>
          </a:p>
        </p:txBody>
      </p:sp>
      <p:sp>
        <p:nvSpPr>
          <p:cNvPr id="4" name="Rectangle 5"/>
          <p:cNvSpPr>
            <a:spLocks noGrp="1" noChangeArrowheads="1"/>
          </p:cNvSpPr>
          <p:nvPr>
            <p:ph type="ftr" sz="quarter" idx="11"/>
          </p:nvPr>
        </p:nvSpPr>
        <p:spPr>
          <a:ln/>
        </p:spPr>
        <p:txBody>
          <a:bodyPr/>
          <a:lstStyle>
            <a:lvl1pPr>
              <a:defRPr/>
            </a:lvl1pPr>
          </a:lstStyle>
          <a:p>
            <a:endParaRPr lang="nl-NL"/>
          </a:p>
        </p:txBody>
      </p:sp>
      <p:sp>
        <p:nvSpPr>
          <p:cNvPr id="5" name="Rectangle 6"/>
          <p:cNvSpPr>
            <a:spLocks noGrp="1" noChangeArrowheads="1"/>
          </p:cNvSpPr>
          <p:nvPr>
            <p:ph type="sldNum" sz="quarter" idx="12"/>
          </p:nvPr>
        </p:nvSpPr>
        <p:spPr>
          <a:ln/>
        </p:spPr>
        <p:txBody>
          <a:bodyPr/>
          <a:lstStyle>
            <a:lvl1pPr>
              <a:defRPr/>
            </a:lvl1pPr>
          </a:lstStyle>
          <a:p>
            <a:fld id="{19AE3832-52C7-456C-9CC7-7B26C7672C27}" type="slidenum">
              <a:rPr lang="en-GB"/>
              <a:pPr/>
              <a:t>‹#›</a:t>
            </a:fld>
            <a:endParaRPr lang="en-GB"/>
          </a:p>
        </p:txBody>
      </p:sp>
    </p:spTree>
    <p:extLst>
      <p:ext uri="{BB962C8B-B14F-4D97-AF65-F5344CB8AC3E}">
        <p14:creationId xmlns:p14="http://schemas.microsoft.com/office/powerpoint/2010/main" val="268756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nl-NL"/>
          </a:p>
        </p:txBody>
      </p:sp>
      <p:sp>
        <p:nvSpPr>
          <p:cNvPr id="3" name="Rectangle 5"/>
          <p:cNvSpPr>
            <a:spLocks noGrp="1" noChangeArrowheads="1"/>
          </p:cNvSpPr>
          <p:nvPr>
            <p:ph type="ftr" sz="quarter" idx="11"/>
          </p:nvPr>
        </p:nvSpPr>
        <p:spPr>
          <a:ln/>
        </p:spPr>
        <p:txBody>
          <a:bodyPr/>
          <a:lstStyle>
            <a:lvl1pPr>
              <a:defRPr/>
            </a:lvl1pPr>
          </a:lstStyle>
          <a:p>
            <a:endParaRPr lang="nl-NL"/>
          </a:p>
        </p:txBody>
      </p:sp>
      <p:sp>
        <p:nvSpPr>
          <p:cNvPr id="4" name="Rectangle 6"/>
          <p:cNvSpPr>
            <a:spLocks noGrp="1" noChangeArrowheads="1"/>
          </p:cNvSpPr>
          <p:nvPr>
            <p:ph type="sldNum" sz="quarter" idx="12"/>
          </p:nvPr>
        </p:nvSpPr>
        <p:spPr>
          <a:ln/>
        </p:spPr>
        <p:txBody>
          <a:bodyPr/>
          <a:lstStyle>
            <a:lvl1pPr>
              <a:defRPr/>
            </a:lvl1pPr>
          </a:lstStyle>
          <a:p>
            <a:fld id="{84B0BA9C-2147-4952-8365-81B1CC175FB8}" type="slidenum">
              <a:rPr lang="en-GB"/>
              <a:pPr/>
              <a:t>‹#›</a:t>
            </a:fld>
            <a:endParaRPr lang="en-GB"/>
          </a:p>
        </p:txBody>
      </p:sp>
    </p:spTree>
    <p:extLst>
      <p:ext uri="{BB962C8B-B14F-4D97-AF65-F5344CB8AC3E}">
        <p14:creationId xmlns:p14="http://schemas.microsoft.com/office/powerpoint/2010/main" val="1176549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4000" y="1820863"/>
            <a:ext cx="10028238" cy="774700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11917363" y="1820863"/>
            <a:ext cx="17038637" cy="390207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1524000" y="9567863"/>
            <a:ext cx="10028238" cy="31273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97C5B269-3DB7-4CED-B264-759111285E09}" type="slidenum">
              <a:rPr lang="en-GB"/>
              <a:pPr/>
              <a:t>‹#›</a:t>
            </a:fld>
            <a:endParaRPr lang="en-GB"/>
          </a:p>
        </p:txBody>
      </p:sp>
    </p:spTree>
    <p:extLst>
      <p:ext uri="{BB962C8B-B14F-4D97-AF65-F5344CB8AC3E}">
        <p14:creationId xmlns:p14="http://schemas.microsoft.com/office/powerpoint/2010/main" val="74102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73763" y="32004000"/>
            <a:ext cx="18288000" cy="3778250"/>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5973763" y="4084638"/>
            <a:ext cx="18288000" cy="2743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ext Placeholder 3"/>
          <p:cNvSpPr>
            <a:spLocks noGrp="1"/>
          </p:cNvSpPr>
          <p:nvPr>
            <p:ph type="body" sz="half" idx="2"/>
          </p:nvPr>
        </p:nvSpPr>
        <p:spPr>
          <a:xfrm>
            <a:off x="5973763" y="35782250"/>
            <a:ext cx="18288000" cy="5365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nl-NL"/>
          </a:p>
        </p:txBody>
      </p:sp>
      <p:sp>
        <p:nvSpPr>
          <p:cNvPr id="6" name="Rectangle 5"/>
          <p:cNvSpPr>
            <a:spLocks noGrp="1" noChangeArrowheads="1"/>
          </p:cNvSpPr>
          <p:nvPr>
            <p:ph type="ftr" sz="quarter" idx="11"/>
          </p:nvPr>
        </p:nvSpPr>
        <p:spPr>
          <a:ln/>
        </p:spPr>
        <p:txBody>
          <a:bodyPr/>
          <a:lstStyle>
            <a:lvl1pPr>
              <a:defRPr/>
            </a:lvl1pPr>
          </a:lstStyle>
          <a:p>
            <a:endParaRPr lang="nl-NL"/>
          </a:p>
        </p:txBody>
      </p:sp>
      <p:sp>
        <p:nvSpPr>
          <p:cNvPr id="7" name="Rectangle 6"/>
          <p:cNvSpPr>
            <a:spLocks noGrp="1" noChangeArrowheads="1"/>
          </p:cNvSpPr>
          <p:nvPr>
            <p:ph type="sldNum" sz="quarter" idx="12"/>
          </p:nvPr>
        </p:nvSpPr>
        <p:spPr>
          <a:ln/>
        </p:spPr>
        <p:txBody>
          <a:bodyPr/>
          <a:lstStyle>
            <a:lvl1pPr>
              <a:defRPr/>
            </a:lvl1pPr>
          </a:lstStyle>
          <a:p>
            <a:fld id="{993436CF-91B1-4570-91D3-8F3843A1FA78}" type="slidenum">
              <a:rPr lang="en-GB"/>
              <a:pPr/>
              <a:t>‹#›</a:t>
            </a:fld>
            <a:endParaRPr lang="en-GB"/>
          </a:p>
        </p:txBody>
      </p:sp>
    </p:spTree>
    <p:extLst>
      <p:ext uri="{BB962C8B-B14F-4D97-AF65-F5344CB8AC3E}">
        <p14:creationId xmlns:p14="http://schemas.microsoft.com/office/powerpoint/2010/main" val="2159029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chemeClr val="accent2"/>
            </a:gs>
            <a:gs pos="100000">
              <a:schemeClr val="accent2">
                <a:gamma/>
                <a:shade val="89804"/>
                <a:invGamma/>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0" y="4064000"/>
            <a:ext cx="25908000" cy="76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2286000" y="13208000"/>
            <a:ext cx="25908000" cy="2743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22262" tIns="160338" rIns="322262" bIns="1603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2286000" y="41656000"/>
            <a:ext cx="6350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defTabSz="9334500">
              <a:defRPr sz="4900"/>
            </a:lvl1pPr>
          </a:lstStyle>
          <a:p>
            <a:endParaRPr lang="nl-NL"/>
          </a:p>
        </p:txBody>
      </p:sp>
      <p:sp>
        <p:nvSpPr>
          <p:cNvPr id="1029" name="Rectangle 5"/>
          <p:cNvSpPr>
            <a:spLocks noGrp="1" noChangeArrowheads="1"/>
          </p:cNvSpPr>
          <p:nvPr>
            <p:ph type="ftr" sz="quarter" idx="3"/>
          </p:nvPr>
        </p:nvSpPr>
        <p:spPr bwMode="auto">
          <a:xfrm>
            <a:off x="10414000" y="41656000"/>
            <a:ext cx="9652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algn="ctr" defTabSz="9334500">
              <a:defRPr sz="4900"/>
            </a:lvl1pPr>
          </a:lstStyle>
          <a:p>
            <a:endParaRPr lang="nl-NL"/>
          </a:p>
        </p:txBody>
      </p:sp>
      <p:sp>
        <p:nvSpPr>
          <p:cNvPr id="1030" name="Rectangle 6"/>
          <p:cNvSpPr>
            <a:spLocks noGrp="1" noChangeArrowheads="1"/>
          </p:cNvSpPr>
          <p:nvPr>
            <p:ph type="sldNum" sz="quarter" idx="4"/>
          </p:nvPr>
        </p:nvSpPr>
        <p:spPr bwMode="auto">
          <a:xfrm>
            <a:off x="21844000" y="41656000"/>
            <a:ext cx="6350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22262" tIns="160338" rIns="322262" bIns="160338" numCol="1" anchor="ctr" anchorCtr="0" compatLnSpc="1">
            <a:prstTxWarp prst="textNoShape">
              <a:avLst/>
            </a:prstTxWarp>
          </a:bodyPr>
          <a:lstStyle>
            <a:lvl1pPr algn="r" defTabSz="9334500">
              <a:defRPr sz="4900"/>
            </a:lvl1pPr>
          </a:lstStyle>
          <a:p>
            <a:fld id="{2E3175EA-01F3-4CC7-9203-9040C129C8D6}"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34500" rtl="0" eaLnBrk="0" fontAlgn="base" hangingPunct="0">
        <a:spcBef>
          <a:spcPct val="0"/>
        </a:spcBef>
        <a:spcAft>
          <a:spcPct val="0"/>
        </a:spcAft>
        <a:defRPr sz="15500">
          <a:solidFill>
            <a:schemeClr val="tx2"/>
          </a:solidFill>
          <a:latin typeface="+mj-lt"/>
          <a:ea typeface="+mj-ea"/>
          <a:cs typeface="+mj-cs"/>
        </a:defRPr>
      </a:lvl1pPr>
      <a:lvl2pPr algn="ctr" defTabSz="9334500" rtl="0" eaLnBrk="0" fontAlgn="base" hangingPunct="0">
        <a:spcBef>
          <a:spcPct val="0"/>
        </a:spcBef>
        <a:spcAft>
          <a:spcPct val="0"/>
        </a:spcAft>
        <a:defRPr sz="15500">
          <a:solidFill>
            <a:schemeClr val="tx2"/>
          </a:solidFill>
          <a:latin typeface="Times New Roman" pitchFamily="18" charset="0"/>
        </a:defRPr>
      </a:lvl2pPr>
      <a:lvl3pPr algn="ctr" defTabSz="9334500" rtl="0" eaLnBrk="0" fontAlgn="base" hangingPunct="0">
        <a:spcBef>
          <a:spcPct val="0"/>
        </a:spcBef>
        <a:spcAft>
          <a:spcPct val="0"/>
        </a:spcAft>
        <a:defRPr sz="15500">
          <a:solidFill>
            <a:schemeClr val="tx2"/>
          </a:solidFill>
          <a:latin typeface="Times New Roman" pitchFamily="18" charset="0"/>
        </a:defRPr>
      </a:lvl3pPr>
      <a:lvl4pPr algn="ctr" defTabSz="9334500" rtl="0" eaLnBrk="0" fontAlgn="base" hangingPunct="0">
        <a:spcBef>
          <a:spcPct val="0"/>
        </a:spcBef>
        <a:spcAft>
          <a:spcPct val="0"/>
        </a:spcAft>
        <a:defRPr sz="15500">
          <a:solidFill>
            <a:schemeClr val="tx2"/>
          </a:solidFill>
          <a:latin typeface="Times New Roman" pitchFamily="18" charset="0"/>
        </a:defRPr>
      </a:lvl4pPr>
      <a:lvl5pPr algn="ctr" defTabSz="9334500" rtl="0" eaLnBrk="0" fontAlgn="base" hangingPunct="0">
        <a:spcBef>
          <a:spcPct val="0"/>
        </a:spcBef>
        <a:spcAft>
          <a:spcPct val="0"/>
        </a:spcAft>
        <a:defRPr sz="15500">
          <a:solidFill>
            <a:schemeClr val="tx2"/>
          </a:solidFill>
          <a:latin typeface="Times New Roman" pitchFamily="18" charset="0"/>
        </a:defRPr>
      </a:lvl5pPr>
      <a:lvl6pPr marL="457200" algn="ctr" defTabSz="9334500" rtl="0" eaLnBrk="0" fontAlgn="base" hangingPunct="0">
        <a:spcBef>
          <a:spcPct val="0"/>
        </a:spcBef>
        <a:spcAft>
          <a:spcPct val="0"/>
        </a:spcAft>
        <a:defRPr sz="15500">
          <a:solidFill>
            <a:schemeClr val="tx2"/>
          </a:solidFill>
          <a:latin typeface="Times New Roman" pitchFamily="18" charset="0"/>
        </a:defRPr>
      </a:lvl6pPr>
      <a:lvl7pPr marL="914400" algn="ctr" defTabSz="9334500" rtl="0" eaLnBrk="0" fontAlgn="base" hangingPunct="0">
        <a:spcBef>
          <a:spcPct val="0"/>
        </a:spcBef>
        <a:spcAft>
          <a:spcPct val="0"/>
        </a:spcAft>
        <a:defRPr sz="15500">
          <a:solidFill>
            <a:schemeClr val="tx2"/>
          </a:solidFill>
          <a:latin typeface="Times New Roman" pitchFamily="18" charset="0"/>
        </a:defRPr>
      </a:lvl7pPr>
      <a:lvl8pPr marL="1371600" algn="ctr" defTabSz="9334500" rtl="0" eaLnBrk="0" fontAlgn="base" hangingPunct="0">
        <a:spcBef>
          <a:spcPct val="0"/>
        </a:spcBef>
        <a:spcAft>
          <a:spcPct val="0"/>
        </a:spcAft>
        <a:defRPr sz="15500">
          <a:solidFill>
            <a:schemeClr val="tx2"/>
          </a:solidFill>
          <a:latin typeface="Times New Roman" pitchFamily="18" charset="0"/>
        </a:defRPr>
      </a:lvl8pPr>
      <a:lvl9pPr marL="1828800" algn="ctr" defTabSz="9334500" rtl="0" eaLnBrk="0" fontAlgn="base" hangingPunct="0">
        <a:spcBef>
          <a:spcPct val="0"/>
        </a:spcBef>
        <a:spcAft>
          <a:spcPct val="0"/>
        </a:spcAft>
        <a:defRPr sz="15500">
          <a:solidFill>
            <a:schemeClr val="tx2"/>
          </a:solidFill>
          <a:latin typeface="Times New Roman" pitchFamily="18" charset="0"/>
        </a:defRPr>
      </a:lvl9pPr>
    </p:titleStyle>
    <p:bodyStyle>
      <a:lvl1pPr marL="1200150" indent="-1200150" algn="l" defTabSz="9334500" rtl="0" eaLnBrk="0" fontAlgn="base" hangingPunct="0">
        <a:spcBef>
          <a:spcPct val="20000"/>
        </a:spcBef>
        <a:spcAft>
          <a:spcPct val="0"/>
        </a:spcAft>
        <a:buChar char="•"/>
        <a:defRPr sz="11300">
          <a:solidFill>
            <a:schemeClr val="tx1"/>
          </a:solidFill>
          <a:latin typeface="+mn-lt"/>
          <a:ea typeface="+mn-ea"/>
          <a:cs typeface="+mn-cs"/>
        </a:defRPr>
      </a:lvl1pPr>
      <a:lvl2pPr marL="2600325" indent="-1000125" algn="l" defTabSz="9334500" rtl="0" eaLnBrk="0" fontAlgn="base" hangingPunct="0">
        <a:spcBef>
          <a:spcPct val="20000"/>
        </a:spcBef>
        <a:spcAft>
          <a:spcPct val="0"/>
        </a:spcAft>
        <a:buChar char="–"/>
        <a:defRPr sz="9900">
          <a:solidFill>
            <a:schemeClr val="tx1"/>
          </a:solidFill>
          <a:latin typeface="+mn-lt"/>
        </a:defRPr>
      </a:lvl2pPr>
      <a:lvl3pPr marL="4000500" indent="-800100" algn="l" defTabSz="9334500" rtl="0" eaLnBrk="0" fontAlgn="base" hangingPunct="0">
        <a:spcBef>
          <a:spcPct val="20000"/>
        </a:spcBef>
        <a:spcAft>
          <a:spcPct val="0"/>
        </a:spcAft>
        <a:buChar char="•"/>
        <a:defRPr sz="8400">
          <a:solidFill>
            <a:schemeClr val="tx1"/>
          </a:solidFill>
          <a:latin typeface="+mn-lt"/>
        </a:defRPr>
      </a:lvl3pPr>
      <a:lvl4pPr marL="5600700" indent="-800100" algn="l" defTabSz="9334500" rtl="0" eaLnBrk="0" fontAlgn="base" hangingPunct="0">
        <a:spcBef>
          <a:spcPct val="20000"/>
        </a:spcBef>
        <a:spcAft>
          <a:spcPct val="0"/>
        </a:spcAft>
        <a:buChar char="–"/>
        <a:defRPr sz="7100">
          <a:solidFill>
            <a:schemeClr val="tx1"/>
          </a:solidFill>
          <a:latin typeface="+mn-lt"/>
        </a:defRPr>
      </a:lvl4pPr>
      <a:lvl5pPr marL="7200900" indent="-800100" algn="l" defTabSz="9334500" rtl="0" eaLnBrk="0" fontAlgn="base" hangingPunct="0">
        <a:spcBef>
          <a:spcPct val="20000"/>
        </a:spcBef>
        <a:spcAft>
          <a:spcPct val="0"/>
        </a:spcAft>
        <a:buChar char="•"/>
        <a:defRPr sz="7100">
          <a:solidFill>
            <a:schemeClr val="tx1"/>
          </a:solidFill>
          <a:latin typeface="+mn-lt"/>
        </a:defRPr>
      </a:lvl5pPr>
      <a:lvl6pPr marL="7658100" indent="-800100" algn="l" defTabSz="9334500" rtl="0" eaLnBrk="0" fontAlgn="base" hangingPunct="0">
        <a:spcBef>
          <a:spcPct val="20000"/>
        </a:spcBef>
        <a:spcAft>
          <a:spcPct val="0"/>
        </a:spcAft>
        <a:buChar char="•"/>
        <a:defRPr sz="7100">
          <a:solidFill>
            <a:schemeClr val="tx1"/>
          </a:solidFill>
          <a:latin typeface="+mn-lt"/>
        </a:defRPr>
      </a:lvl6pPr>
      <a:lvl7pPr marL="8115300" indent="-800100" algn="l" defTabSz="9334500" rtl="0" eaLnBrk="0" fontAlgn="base" hangingPunct="0">
        <a:spcBef>
          <a:spcPct val="20000"/>
        </a:spcBef>
        <a:spcAft>
          <a:spcPct val="0"/>
        </a:spcAft>
        <a:buChar char="•"/>
        <a:defRPr sz="7100">
          <a:solidFill>
            <a:schemeClr val="tx1"/>
          </a:solidFill>
          <a:latin typeface="+mn-lt"/>
        </a:defRPr>
      </a:lvl7pPr>
      <a:lvl8pPr marL="8572500" indent="-800100" algn="l" defTabSz="9334500" rtl="0" eaLnBrk="0" fontAlgn="base" hangingPunct="0">
        <a:spcBef>
          <a:spcPct val="20000"/>
        </a:spcBef>
        <a:spcAft>
          <a:spcPct val="0"/>
        </a:spcAft>
        <a:buChar char="•"/>
        <a:defRPr sz="7100">
          <a:solidFill>
            <a:schemeClr val="tx1"/>
          </a:solidFill>
          <a:latin typeface="+mn-lt"/>
        </a:defRPr>
      </a:lvl8pPr>
      <a:lvl9pPr marL="9029700" indent="-800100" algn="l" defTabSz="9334500" rtl="0" eaLnBrk="0" fontAlgn="base" hangingPunct="0">
        <a:spcBef>
          <a:spcPct val="20000"/>
        </a:spcBef>
        <a:spcAft>
          <a:spcPct val="0"/>
        </a:spcAft>
        <a:buChar char="•"/>
        <a:defRPr sz="71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1.xml"/><Relationship Id="rId7" Type="http://schemas.openxmlformats.org/officeDocument/2006/relationships/oleObject" Target="../embeddings/oleObject2.bin"/><Relationship Id="rId12" Type="http://schemas.openxmlformats.org/officeDocument/2006/relationships/image" Target="../media/image5.JP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image" Target="../media/image4.JPG"/><Relationship Id="rId5" Type="http://schemas.openxmlformats.org/officeDocument/2006/relationships/oleObject" Target="../embeddings/Microsoft_Excel_97-2003_Worksheet1.xls"/><Relationship Id="rId10" Type="http://schemas.openxmlformats.org/officeDocument/2006/relationships/image" Target="../media/image3.jpeg"/><Relationship Id="rId4" Type="http://schemas.openxmlformats.org/officeDocument/2006/relationships/oleObject" Target="../embeddings/oleObject1.bin"/><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3400" y="814388"/>
            <a:ext cx="27884064" cy="8292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ctr" defTabSz="762000">
              <a:spcBef>
                <a:spcPts val="500"/>
              </a:spcBef>
              <a:spcAft>
                <a:spcPts val="500"/>
              </a:spcAft>
            </a:pPr>
            <a:r>
              <a:rPr lang="en-GB" sz="8800" b="1" dirty="0">
                <a:solidFill>
                  <a:srgbClr val="C00000"/>
                </a:solidFill>
                <a:latin typeface="Calibri" pitchFamily="34" charset="0"/>
                <a:cs typeface="Calibri" pitchFamily="34" charset="0"/>
              </a:rPr>
              <a:t>Sample layout for 80x120cm poster: </a:t>
            </a:r>
            <a:br>
              <a:rPr lang="en-GB" sz="8800" b="1" dirty="0">
                <a:solidFill>
                  <a:srgbClr val="C00000"/>
                </a:solidFill>
                <a:latin typeface="Calibri" pitchFamily="34" charset="0"/>
                <a:cs typeface="Calibri" pitchFamily="34" charset="0"/>
              </a:rPr>
            </a:br>
            <a:r>
              <a:rPr lang="en-GB" sz="8800" b="1" dirty="0">
                <a:solidFill>
                  <a:schemeClr val="tx2"/>
                </a:solidFill>
                <a:latin typeface="Calibri" pitchFamily="34" charset="0"/>
                <a:cs typeface="Calibri" pitchFamily="34" charset="0"/>
              </a:rPr>
              <a:t>The </a:t>
            </a:r>
            <a:r>
              <a:rPr lang="en-GB" sz="8800" b="1" dirty="0" smtClean="0">
                <a:solidFill>
                  <a:schemeClr val="tx2"/>
                </a:solidFill>
                <a:latin typeface="Calibri" pitchFamily="34" charset="0"/>
                <a:cs typeface="Calibri" pitchFamily="34" charset="0"/>
              </a:rPr>
              <a:t>Title </a:t>
            </a:r>
            <a:r>
              <a:rPr lang="en-GB" sz="8800" b="1" dirty="0">
                <a:solidFill>
                  <a:schemeClr val="tx2"/>
                </a:solidFill>
                <a:latin typeface="Calibri" pitchFamily="34" charset="0"/>
                <a:cs typeface="Calibri" pitchFamily="34" charset="0"/>
              </a:rPr>
              <a:t>of </a:t>
            </a:r>
            <a:r>
              <a:rPr lang="en-GB" sz="8800" b="1" dirty="0" smtClean="0">
                <a:solidFill>
                  <a:schemeClr val="tx2"/>
                </a:solidFill>
                <a:latin typeface="Calibri" pitchFamily="34" charset="0"/>
                <a:cs typeface="Calibri" pitchFamily="34" charset="0"/>
              </a:rPr>
              <a:t>Poster </a:t>
            </a:r>
          </a:p>
          <a:p>
            <a:pPr algn="ctr" defTabSz="762000">
              <a:spcBef>
                <a:spcPts val="500"/>
              </a:spcBef>
              <a:spcAft>
                <a:spcPts val="500"/>
              </a:spcAft>
            </a:pPr>
            <a:r>
              <a:rPr lang="en-GB" sz="7200" b="1" dirty="0" smtClean="0">
                <a:solidFill>
                  <a:schemeClr val="accent2"/>
                </a:solidFill>
                <a:latin typeface="Calibri" pitchFamily="34" charset="0"/>
                <a:cs typeface="Calibri" pitchFamily="34" charset="0"/>
              </a:rPr>
              <a:t>[To be concisely and </a:t>
            </a:r>
            <a:r>
              <a:rPr lang="en-GB" sz="7200" b="1" dirty="0">
                <a:solidFill>
                  <a:schemeClr val="accent2"/>
                </a:solidFill>
                <a:latin typeface="Calibri" pitchFamily="34" charset="0"/>
                <a:cs typeface="Calibri" pitchFamily="34" charset="0"/>
              </a:rPr>
              <a:t>accurately specify its </a:t>
            </a:r>
            <a:r>
              <a:rPr lang="en-GB" sz="7200" b="1" dirty="0" smtClean="0">
                <a:solidFill>
                  <a:schemeClr val="accent2"/>
                </a:solidFill>
                <a:latin typeface="Calibri" pitchFamily="34" charset="0"/>
                <a:cs typeface="Calibri" pitchFamily="34" charset="0"/>
              </a:rPr>
              <a:t>subject]</a:t>
            </a:r>
            <a:endParaRPr lang="en-GB" sz="7200" b="1" dirty="0">
              <a:solidFill>
                <a:schemeClr val="accent2"/>
              </a:solidFill>
              <a:latin typeface="Calibri" pitchFamily="34" charset="0"/>
              <a:cs typeface="Calibri" pitchFamily="34" charset="0"/>
            </a:endParaRPr>
          </a:p>
          <a:p>
            <a:pPr algn="ctr" defTabSz="762000">
              <a:spcBef>
                <a:spcPts val="500"/>
              </a:spcBef>
              <a:spcAft>
                <a:spcPts val="500"/>
              </a:spcAft>
            </a:pPr>
            <a:endParaRPr lang="en-US" dirty="0">
              <a:latin typeface="Calibri" pitchFamily="34" charset="0"/>
              <a:cs typeface="Calibri" pitchFamily="34" charset="0"/>
            </a:endParaRPr>
          </a:p>
          <a:p>
            <a:pPr algn="ctr" defTabSz="762000">
              <a:spcBef>
                <a:spcPct val="50000"/>
              </a:spcBef>
              <a:spcAft>
                <a:spcPct val="50000"/>
              </a:spcAft>
            </a:pPr>
            <a:r>
              <a:rPr lang="en-GB" sz="4000" b="1" i="1" dirty="0">
                <a:latin typeface="Calibri" pitchFamily="34" charset="0"/>
                <a:cs typeface="Calibri" pitchFamily="34" charset="0"/>
              </a:rPr>
              <a:t>J. </a:t>
            </a:r>
            <a:r>
              <a:rPr lang="en-GB" sz="4000" b="1" i="1" dirty="0" err="1">
                <a:latin typeface="Calibri" pitchFamily="34" charset="0"/>
                <a:cs typeface="Calibri" pitchFamily="34" charset="0"/>
              </a:rPr>
              <a:t>Royle</a:t>
            </a:r>
            <a:r>
              <a:rPr lang="en-GB" sz="4000" b="1" i="1" dirty="0">
                <a:latin typeface="Calibri" pitchFamily="34" charset="0"/>
                <a:cs typeface="Calibri" pitchFamily="34" charset="0"/>
              </a:rPr>
              <a:t>*, C. D. </a:t>
            </a:r>
            <a:r>
              <a:rPr lang="en-GB" sz="4000" b="1" i="1" dirty="0" err="1">
                <a:latin typeface="Calibri" pitchFamily="34" charset="0"/>
                <a:cs typeface="Calibri" pitchFamily="34" charset="0"/>
              </a:rPr>
              <a:t>Flesch</a:t>
            </a:r>
            <a:r>
              <a:rPr lang="en-GB" sz="4000" b="1" i="1" dirty="0">
                <a:latin typeface="Calibri" pitchFamily="34" charset="0"/>
                <a:cs typeface="Calibri" pitchFamily="34" charset="0"/>
              </a:rPr>
              <a:t>* and E. </a:t>
            </a:r>
            <a:r>
              <a:rPr lang="en-GB" sz="4000" b="1" i="1" dirty="0" err="1">
                <a:latin typeface="Calibri" pitchFamily="34" charset="0"/>
                <a:cs typeface="Calibri" pitchFamily="34" charset="0"/>
              </a:rPr>
              <a:t>Fowle</a:t>
            </a:r>
            <a:r>
              <a:rPr lang="en-GB" sz="4000" b="1" i="1" dirty="0">
                <a:latin typeface="Calibri" pitchFamily="34" charset="0"/>
                <a:cs typeface="Calibri" pitchFamily="34" charset="0"/>
              </a:rPr>
              <a:t>** </a:t>
            </a:r>
          </a:p>
          <a:p>
            <a:pPr algn="ctr" defTabSz="762000"/>
            <a:r>
              <a:rPr lang="en-GB" sz="4000" b="1" i="1" dirty="0">
                <a:latin typeface="Calibri" pitchFamily="34" charset="0"/>
                <a:cs typeface="Calibri" pitchFamily="34" charset="0"/>
              </a:rPr>
              <a:t>* Department of Superficial Research, Agricultural University of Suffolk, </a:t>
            </a:r>
            <a:r>
              <a:rPr lang="en-GB" sz="4000" b="1" i="1" dirty="0" smtClean="0">
                <a:latin typeface="Calibri" pitchFamily="34" charset="0"/>
                <a:cs typeface="Calibri" pitchFamily="34" charset="0"/>
              </a:rPr>
              <a:t>XXXX </a:t>
            </a:r>
            <a:r>
              <a:rPr lang="en-GB" sz="4000" b="1" i="1" dirty="0">
                <a:latin typeface="Calibri" pitchFamily="34" charset="0"/>
                <a:cs typeface="Calibri" pitchFamily="34" charset="0"/>
              </a:rPr>
              <a:t>Portman </a:t>
            </a:r>
            <a:br>
              <a:rPr lang="en-GB" sz="4000" b="1" i="1" dirty="0">
                <a:latin typeface="Calibri" pitchFamily="34" charset="0"/>
                <a:cs typeface="Calibri" pitchFamily="34" charset="0"/>
              </a:rPr>
            </a:br>
            <a:r>
              <a:rPr lang="en-GB" sz="4000" b="1" i="1" dirty="0">
                <a:latin typeface="Calibri" pitchFamily="34" charset="0"/>
                <a:cs typeface="Calibri" pitchFamily="34" charset="0"/>
              </a:rPr>
              <a:t>Road, Ipswich, </a:t>
            </a:r>
            <a:r>
              <a:rPr lang="en-GB" sz="4000" b="1" i="1" dirty="0" err="1" smtClean="0">
                <a:latin typeface="Calibri" pitchFamily="34" charset="0"/>
                <a:cs typeface="Calibri" pitchFamily="34" charset="0"/>
              </a:rPr>
              <a:t>xxxx</a:t>
            </a:r>
            <a:r>
              <a:rPr lang="en-GB" sz="4000" b="1" i="1" dirty="0" smtClean="0">
                <a:latin typeface="Calibri" pitchFamily="34" charset="0"/>
                <a:cs typeface="Calibri" pitchFamily="34" charset="0"/>
              </a:rPr>
              <a:t>, UK </a:t>
            </a:r>
            <a:endParaRPr lang="en-GB" sz="4000" b="1" i="1" dirty="0">
              <a:latin typeface="Calibri" pitchFamily="34" charset="0"/>
              <a:cs typeface="Calibri" pitchFamily="34" charset="0"/>
            </a:endParaRPr>
          </a:p>
          <a:p>
            <a:pPr algn="ctr" defTabSz="762000"/>
            <a:r>
              <a:rPr lang="en-GB" sz="4000" b="1" i="1" dirty="0">
                <a:latin typeface="Calibri" pitchFamily="34" charset="0"/>
                <a:cs typeface="Calibri" pitchFamily="34" charset="0"/>
              </a:rPr>
              <a:t>(E-mail: </a:t>
            </a:r>
            <a:r>
              <a:rPr lang="en-GB" sz="4000" b="1" i="1" dirty="0" smtClean="0">
                <a:latin typeface="Calibri" pitchFamily="34" charset="0"/>
                <a:cs typeface="Calibri" pitchFamily="34" charset="0"/>
              </a:rPr>
              <a:t>xxx@xxxx.com</a:t>
            </a:r>
            <a:r>
              <a:rPr lang="en-GB" sz="4000" b="1" i="1" dirty="0">
                <a:latin typeface="Calibri" pitchFamily="34" charset="0"/>
                <a:cs typeface="Calibri" pitchFamily="34" charset="0"/>
              </a:rPr>
              <a:t>; </a:t>
            </a:r>
            <a:r>
              <a:rPr lang="en-GB" sz="4000" b="1" i="1" dirty="0" smtClean="0">
                <a:latin typeface="Calibri" pitchFamily="34" charset="0"/>
                <a:cs typeface="Calibri" pitchFamily="34" charset="0"/>
              </a:rPr>
              <a:t>xxx@xxx.xxx.edu.uk</a:t>
            </a:r>
            <a:r>
              <a:rPr lang="en-GB" sz="4000" b="1" i="1" dirty="0">
                <a:latin typeface="Calibri" pitchFamily="34" charset="0"/>
                <a:cs typeface="Calibri" pitchFamily="34" charset="0"/>
              </a:rPr>
              <a:t>)</a:t>
            </a:r>
          </a:p>
          <a:p>
            <a:pPr algn="ctr" defTabSz="762000"/>
            <a:r>
              <a:rPr lang="en-GB" sz="4000" b="1" i="1" dirty="0">
                <a:latin typeface="Calibri" pitchFamily="34" charset="0"/>
                <a:cs typeface="Calibri" pitchFamily="34" charset="0"/>
              </a:rPr>
              <a:t>** </a:t>
            </a:r>
            <a:r>
              <a:rPr lang="en-GB" sz="4000" b="1" i="1" dirty="0" err="1">
                <a:latin typeface="Calibri" pitchFamily="34" charset="0"/>
                <a:cs typeface="Calibri" pitchFamily="34" charset="0"/>
              </a:rPr>
              <a:t>Bodgett</a:t>
            </a:r>
            <a:r>
              <a:rPr lang="en-GB" sz="4000" b="1" i="1" dirty="0">
                <a:latin typeface="Calibri" pitchFamily="34" charset="0"/>
                <a:cs typeface="Calibri" pitchFamily="34" charset="0"/>
              </a:rPr>
              <a:t> &amp; </a:t>
            </a:r>
            <a:r>
              <a:rPr lang="en-GB" sz="4000" b="1" i="1" dirty="0" err="1">
                <a:latin typeface="Calibri" pitchFamily="34" charset="0"/>
                <a:cs typeface="Calibri" pitchFamily="34" charset="0"/>
              </a:rPr>
              <a:t>Billham</a:t>
            </a:r>
            <a:r>
              <a:rPr lang="en-GB" sz="4000" b="1" i="1" dirty="0">
                <a:latin typeface="Calibri" pitchFamily="34" charset="0"/>
                <a:cs typeface="Calibri" pitchFamily="34" charset="0"/>
              </a:rPr>
              <a:t> plc, Hamilton House, Hangover Square, London </a:t>
            </a:r>
            <a:r>
              <a:rPr lang="en-GB" sz="4000" b="1" i="1" dirty="0" smtClean="0">
                <a:latin typeface="Calibri" pitchFamily="34" charset="0"/>
                <a:cs typeface="Calibri" pitchFamily="34" charset="0"/>
              </a:rPr>
              <a:t>NCXXXX, </a:t>
            </a:r>
            <a:r>
              <a:rPr lang="en-GB" sz="4000" b="1" i="1" dirty="0">
                <a:latin typeface="Calibri" pitchFamily="34" charset="0"/>
                <a:cs typeface="Calibri" pitchFamily="34" charset="0"/>
              </a:rPr>
              <a:t>UK</a:t>
            </a:r>
          </a:p>
        </p:txBody>
      </p:sp>
      <p:sp>
        <p:nvSpPr>
          <p:cNvPr id="2051" name="Rectangle 4"/>
          <p:cNvSpPr>
            <a:spLocks noChangeArrowheads="1"/>
          </p:cNvSpPr>
          <p:nvPr/>
        </p:nvSpPr>
        <p:spPr bwMode="auto">
          <a:xfrm>
            <a:off x="381000" y="704850"/>
            <a:ext cx="29791025" cy="4434840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latin typeface="Calibri" pitchFamily="34" charset="0"/>
              <a:cs typeface="Calibri" pitchFamily="34" charset="0"/>
            </a:endParaRPr>
          </a:p>
        </p:txBody>
      </p:sp>
      <p:sp>
        <p:nvSpPr>
          <p:cNvPr id="2052" name="Rectangle 9"/>
          <p:cNvSpPr>
            <a:spLocks noChangeArrowheads="1"/>
          </p:cNvSpPr>
          <p:nvPr/>
        </p:nvSpPr>
        <p:spPr bwMode="auto">
          <a:xfrm>
            <a:off x="7823176" y="11201400"/>
            <a:ext cx="6736582" cy="6002285"/>
          </a:xfrm>
          <a:prstGeom prst="rect">
            <a:avLst/>
          </a:prstGeom>
          <a:noFill/>
          <a:ln>
            <a:noFill/>
          </a:ln>
          <a:effectLst/>
          <a:extLst>
            <a:ext uri="{909E8E84-426E-40DD-AFC4-6F175D3DCCD1}">
              <a14:hiddenFill xmlns:a14="http://schemas.microsoft.com/office/drawing/2010/main">
                <a:gradFill rotWithShape="0">
                  <a:gsLst>
                    <a:gs pos="0">
                      <a:srgbClr val="000066"/>
                    </a:gs>
                    <a:gs pos="100000">
                      <a:srgbClr val="0066FF"/>
                    </a:gs>
                  </a:gsLst>
                  <a:lin ang="5400000" scaled="1"/>
                </a:gra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p>
            <a:pPr algn="just" defTabSz="762000"/>
            <a:r>
              <a:rPr lang="en-GB" sz="3200" dirty="0" smtClean="0">
                <a:solidFill>
                  <a:schemeClr val="accent2"/>
                </a:solidFill>
                <a:latin typeface="Calibri" pitchFamily="34" charset="0"/>
                <a:cs typeface="Calibri" pitchFamily="34" charset="0"/>
              </a:rPr>
              <a:t>[Start with a clear and pertinent overview of the research objectives; keep it within the limit of 300 words.]</a:t>
            </a:r>
          </a:p>
          <a:p>
            <a:pPr algn="just" defTabSz="762000"/>
            <a:endParaRPr lang="en-GB" sz="3200" dirty="0">
              <a:solidFill>
                <a:schemeClr val="accent2"/>
              </a:solidFill>
              <a:latin typeface="Calibri" pitchFamily="34" charset="0"/>
              <a:cs typeface="Calibri" pitchFamily="34" charset="0"/>
            </a:endParaRPr>
          </a:p>
          <a:p>
            <a:pPr algn="just" defTabSz="762000"/>
            <a:r>
              <a:rPr lang="en-GB" sz="3200" dirty="0">
                <a:latin typeface="Calibri" pitchFamily="34" charset="0"/>
                <a:cs typeface="Calibri" pitchFamily="34" charset="0"/>
              </a:rPr>
              <a:t>Fill with text. Fill with text. Fill with text. Fill with text. Fill with text. Fill with text. Fill </a:t>
            </a:r>
            <a:r>
              <a:rPr lang="en-GB" sz="3200" dirty="0" smtClean="0">
                <a:latin typeface="Calibri" pitchFamily="34" charset="0"/>
                <a:cs typeface="Calibri" pitchFamily="34" charset="0"/>
              </a:rPr>
              <a:t>with </a:t>
            </a:r>
            <a:r>
              <a:rPr lang="en-GB" sz="3200" dirty="0">
                <a:latin typeface="Calibri" pitchFamily="34" charset="0"/>
                <a:cs typeface="Calibri" pitchFamily="34" charset="0"/>
              </a:rPr>
              <a:t>text. Fill with text. Fill with text. Fill with text. Fill with text. Fill with text. Fill with text. Fill with text. Fill with text. Fill with text. Fill with text. Fill with text. Fill with text. Fill with text. Fill with text. </a:t>
            </a:r>
            <a:endParaRPr lang="en-GB" sz="3200" dirty="0" smtClean="0">
              <a:solidFill>
                <a:schemeClr val="accent2"/>
              </a:solidFill>
              <a:latin typeface="Calibri" pitchFamily="34" charset="0"/>
              <a:cs typeface="Calibri" pitchFamily="34" charset="0"/>
            </a:endParaRPr>
          </a:p>
        </p:txBody>
      </p:sp>
      <p:sp>
        <p:nvSpPr>
          <p:cNvPr id="4115" name="Rectangle 19"/>
          <p:cNvSpPr>
            <a:spLocks noChangeArrowheads="1"/>
          </p:cNvSpPr>
          <p:nvPr/>
        </p:nvSpPr>
        <p:spPr bwMode="auto">
          <a:xfrm>
            <a:off x="910408" y="9682536"/>
            <a:ext cx="739933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defTabSz="762000">
              <a:defRPr/>
            </a:pPr>
            <a:r>
              <a:rPr lang="en-GB" sz="7500" b="1" dirty="0">
                <a:latin typeface="Calibri" pitchFamily="34" charset="0"/>
                <a:cs typeface="Calibri" pitchFamily="34" charset="0"/>
              </a:rPr>
              <a:t>Introduction</a:t>
            </a:r>
          </a:p>
        </p:txBody>
      </p:sp>
      <p:sp>
        <p:nvSpPr>
          <p:cNvPr id="2054" name="Rectangle 79"/>
          <p:cNvSpPr>
            <a:spLocks noChangeArrowheads="1"/>
          </p:cNvSpPr>
          <p:nvPr/>
        </p:nvSpPr>
        <p:spPr bwMode="auto">
          <a:xfrm>
            <a:off x="3157538" y="44196000"/>
            <a:ext cx="241649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defTabSz="762000">
              <a:spcBef>
                <a:spcPct val="50000"/>
              </a:spcBef>
            </a:pPr>
            <a:r>
              <a:rPr lang="en-GB" sz="3600" dirty="0">
                <a:latin typeface="Calibri" pitchFamily="34" charset="0"/>
                <a:cs typeface="Calibri" pitchFamily="34" charset="0"/>
              </a:rPr>
              <a:t>The authors would like to express appreciation for the support of the sponsors:</a:t>
            </a:r>
            <a:endParaRPr lang="en-GB" sz="3200" dirty="0">
              <a:latin typeface="Calibri" pitchFamily="34" charset="0"/>
              <a:cs typeface="Calibri" pitchFamily="34" charset="0"/>
            </a:endParaRPr>
          </a:p>
        </p:txBody>
      </p:sp>
      <p:sp>
        <p:nvSpPr>
          <p:cNvPr id="4702" name="Rectangle 606"/>
          <p:cNvSpPr>
            <a:spLocks noChangeArrowheads="1"/>
          </p:cNvSpPr>
          <p:nvPr/>
        </p:nvSpPr>
        <p:spPr bwMode="auto">
          <a:xfrm>
            <a:off x="10100965" y="17963456"/>
            <a:ext cx="10683651" cy="1446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762000">
              <a:defRPr/>
            </a:pPr>
            <a:r>
              <a:rPr lang="en-GB" sz="7500" b="1" dirty="0">
                <a:latin typeface="Calibri" pitchFamily="34" charset="0"/>
                <a:cs typeface="Calibri" pitchFamily="34" charset="0"/>
              </a:rPr>
              <a:t>Results &amp; Discussion</a:t>
            </a:r>
          </a:p>
        </p:txBody>
      </p:sp>
      <p:sp>
        <p:nvSpPr>
          <p:cNvPr id="2056" name="Text Box 607"/>
          <p:cNvSpPr txBox="1">
            <a:spLocks noChangeArrowheads="1"/>
          </p:cNvSpPr>
          <p:nvPr/>
        </p:nvSpPr>
        <p:spPr bwMode="auto">
          <a:xfrm>
            <a:off x="22440801" y="11277600"/>
            <a:ext cx="7200799"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AU" sz="3200" dirty="0" smtClean="0">
                <a:solidFill>
                  <a:schemeClr val="accent2"/>
                </a:solidFill>
                <a:latin typeface="Calibri" pitchFamily="34" charset="0"/>
                <a:cs typeface="Calibri" pitchFamily="34" charset="0"/>
              </a:rPr>
              <a:t>[Describe the experimental methods applied in this research work ] </a:t>
            </a:r>
          </a:p>
          <a:p>
            <a:pPr algn="just"/>
            <a:endParaRPr lang="en-AU" sz="3200" dirty="0">
              <a:solidFill>
                <a:schemeClr val="accent2"/>
              </a:solidFill>
              <a:latin typeface="Calibri" pitchFamily="34" charset="0"/>
              <a:cs typeface="Calibri" pitchFamily="34" charset="0"/>
            </a:endParaRPr>
          </a:p>
          <a:p>
            <a:pPr algn="just"/>
            <a:r>
              <a:rPr lang="en-GB" sz="3200"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endParaRPr lang="en-GB" sz="3200" dirty="0">
              <a:solidFill>
                <a:schemeClr val="accent2"/>
              </a:solidFill>
              <a:latin typeface="Calibri" pitchFamily="34" charset="0"/>
              <a:cs typeface="Calibri" pitchFamily="34" charset="0"/>
            </a:endParaRPr>
          </a:p>
        </p:txBody>
      </p:sp>
      <p:sp>
        <p:nvSpPr>
          <p:cNvPr id="4716" name="Rectangle 620"/>
          <p:cNvSpPr>
            <a:spLocks noChangeArrowheads="1"/>
          </p:cNvSpPr>
          <p:nvPr/>
        </p:nvSpPr>
        <p:spPr bwMode="auto">
          <a:xfrm>
            <a:off x="11539538" y="40843200"/>
            <a:ext cx="73993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762000">
              <a:defRPr/>
            </a:pPr>
            <a:r>
              <a:rPr lang="en-GB" sz="7500" b="1" dirty="0">
                <a:latin typeface="Calibri" pitchFamily="34" charset="0"/>
                <a:cs typeface="Calibri" pitchFamily="34" charset="0"/>
              </a:rPr>
              <a:t>Conclusions</a:t>
            </a:r>
          </a:p>
        </p:txBody>
      </p:sp>
      <p:sp>
        <p:nvSpPr>
          <p:cNvPr id="2059" name="Text Box 621"/>
          <p:cNvSpPr txBox="1">
            <a:spLocks noChangeArrowheads="1"/>
          </p:cNvSpPr>
          <p:nvPr/>
        </p:nvSpPr>
        <p:spPr bwMode="auto">
          <a:xfrm>
            <a:off x="15684396" y="16658601"/>
            <a:ext cx="658103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3200" dirty="0" smtClean="0">
                <a:latin typeface="Calibri" pitchFamily="34" charset="0"/>
                <a:cs typeface="Calibri" pitchFamily="34" charset="0"/>
              </a:rPr>
              <a:t>Figure 2: Example </a:t>
            </a:r>
            <a:r>
              <a:rPr lang="en-GB" sz="3200" dirty="0">
                <a:latin typeface="Calibri" pitchFamily="34" charset="0"/>
                <a:cs typeface="Calibri" pitchFamily="34" charset="0"/>
              </a:rPr>
              <a:t>photograph               </a:t>
            </a:r>
          </a:p>
        </p:txBody>
      </p:sp>
      <p:sp>
        <p:nvSpPr>
          <p:cNvPr id="2061" name="Text Box 627"/>
          <p:cNvSpPr txBox="1">
            <a:spLocks noChangeArrowheads="1"/>
          </p:cNvSpPr>
          <p:nvPr/>
        </p:nvSpPr>
        <p:spPr bwMode="auto">
          <a:xfrm>
            <a:off x="15672049" y="19563656"/>
            <a:ext cx="13969551" cy="74789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3200" dirty="0" smtClean="0">
                <a:solidFill>
                  <a:schemeClr val="accent2"/>
                </a:solidFill>
                <a:latin typeface="Calibri" pitchFamily="34" charset="0"/>
                <a:cs typeface="Calibri" pitchFamily="34" charset="0"/>
              </a:rPr>
              <a:t>An </a:t>
            </a:r>
            <a:r>
              <a:rPr lang="en-GB" sz="3200" dirty="0">
                <a:solidFill>
                  <a:schemeClr val="accent2"/>
                </a:solidFill>
                <a:latin typeface="Calibri" pitchFamily="34" charset="0"/>
                <a:cs typeface="Calibri" pitchFamily="34" charset="0"/>
              </a:rPr>
              <a:t>interested individual who is not necessarily familiar with your field of expertise  should be able to follow your poster. </a:t>
            </a:r>
          </a:p>
          <a:p>
            <a:pPr algn="just"/>
            <a:endParaRPr lang="en-GB" sz="3200" dirty="0" smtClean="0">
              <a:solidFill>
                <a:schemeClr val="accent2"/>
              </a:solidFill>
              <a:latin typeface="Calibri" pitchFamily="34" charset="0"/>
              <a:cs typeface="Calibri" pitchFamily="34" charset="0"/>
            </a:endParaRPr>
          </a:p>
          <a:p>
            <a:pPr algn="just"/>
            <a:r>
              <a:rPr lang="en-GB" sz="3200" dirty="0" smtClean="0">
                <a:solidFill>
                  <a:schemeClr val="accent2"/>
                </a:solidFill>
                <a:latin typeface="Calibri" pitchFamily="34" charset="0"/>
                <a:cs typeface="Calibri" pitchFamily="34" charset="0"/>
              </a:rPr>
              <a:t>To </a:t>
            </a:r>
            <a:r>
              <a:rPr lang="en-GB" sz="3200" dirty="0">
                <a:solidFill>
                  <a:schemeClr val="accent2"/>
                </a:solidFill>
                <a:latin typeface="Calibri" pitchFamily="34" charset="0"/>
                <a:cs typeface="Calibri" pitchFamily="34" charset="0"/>
              </a:rPr>
              <a:t>ensure this:</a:t>
            </a:r>
          </a:p>
          <a:p>
            <a:pPr marL="457200" indent="-457200" algn="just">
              <a:buFont typeface="Wingdings" panose="05000000000000000000" pitchFamily="2" charset="2"/>
              <a:buChar char="q"/>
            </a:pPr>
            <a:r>
              <a:rPr lang="en-GB" sz="3200" dirty="0">
                <a:solidFill>
                  <a:schemeClr val="accent2"/>
                </a:solidFill>
                <a:latin typeface="Calibri" pitchFamily="34" charset="0"/>
                <a:cs typeface="Calibri" pitchFamily="34" charset="0"/>
              </a:rPr>
              <a:t>organise the poster units in an orderly manner for a logical flow from top to bottom or left to </a:t>
            </a:r>
            <a:r>
              <a:rPr lang="en-GB" sz="3200" dirty="0" smtClean="0">
                <a:solidFill>
                  <a:schemeClr val="accent2"/>
                </a:solidFill>
                <a:latin typeface="Calibri" pitchFamily="34" charset="0"/>
                <a:cs typeface="Calibri" pitchFamily="34" charset="0"/>
              </a:rPr>
              <a:t>right</a:t>
            </a:r>
          </a:p>
          <a:p>
            <a:pPr marL="457200" indent="-457200" algn="just">
              <a:buFont typeface="Wingdings" panose="05000000000000000000" pitchFamily="2" charset="2"/>
              <a:buChar char="q"/>
            </a:pPr>
            <a:r>
              <a:rPr lang="en-GB" sz="3200" dirty="0">
                <a:solidFill>
                  <a:schemeClr val="accent2"/>
                </a:solidFill>
                <a:latin typeface="Calibri" pitchFamily="34" charset="0"/>
                <a:cs typeface="Calibri" pitchFamily="34" charset="0"/>
              </a:rPr>
              <a:t>m</a:t>
            </a:r>
            <a:r>
              <a:rPr lang="en-GB" sz="3200" dirty="0" smtClean="0">
                <a:solidFill>
                  <a:schemeClr val="accent2"/>
                </a:solidFill>
                <a:latin typeface="Calibri" pitchFamily="34" charset="0"/>
                <a:cs typeface="Calibri" pitchFamily="34" charset="0"/>
              </a:rPr>
              <a:t>inimum font size to use (Calibri 32)</a:t>
            </a:r>
            <a:endParaRPr lang="en-GB" sz="3200" dirty="0">
              <a:solidFill>
                <a:schemeClr val="accent2"/>
              </a:solidFill>
              <a:latin typeface="Calibri" pitchFamily="34" charset="0"/>
              <a:cs typeface="Calibri" pitchFamily="34" charset="0"/>
            </a:endParaRPr>
          </a:p>
          <a:p>
            <a:pPr marL="457200" indent="-457200" algn="just">
              <a:buFont typeface="Wingdings" panose="05000000000000000000" pitchFamily="2" charset="2"/>
              <a:buChar char="q"/>
            </a:pPr>
            <a:r>
              <a:rPr lang="en-GB" sz="3200" dirty="0">
                <a:solidFill>
                  <a:schemeClr val="accent2"/>
                </a:solidFill>
                <a:latin typeface="Calibri" pitchFamily="34" charset="0"/>
                <a:cs typeface="Calibri" pitchFamily="34" charset="0"/>
              </a:rPr>
              <a:t>use headings and colour </a:t>
            </a:r>
            <a:endParaRPr lang="en-GB" sz="3200" dirty="0" smtClean="0">
              <a:solidFill>
                <a:schemeClr val="accent2"/>
              </a:solidFill>
              <a:latin typeface="Calibri" pitchFamily="34" charset="0"/>
              <a:cs typeface="Calibri" pitchFamily="34" charset="0"/>
            </a:endParaRPr>
          </a:p>
          <a:p>
            <a:pPr marL="457200" indent="-457200" algn="just">
              <a:buFont typeface="Wingdings" panose="05000000000000000000" pitchFamily="2" charset="2"/>
              <a:buChar char="q"/>
            </a:pPr>
            <a:r>
              <a:rPr lang="en-GB" sz="3200" dirty="0" smtClean="0">
                <a:solidFill>
                  <a:schemeClr val="accent2"/>
                </a:solidFill>
                <a:latin typeface="Calibri" pitchFamily="34" charset="0"/>
                <a:cs typeface="Calibri" pitchFamily="34" charset="0"/>
              </a:rPr>
              <a:t>Use white or light-colour for poster background</a:t>
            </a:r>
            <a:endParaRPr lang="en-GB" sz="3200" dirty="0">
              <a:solidFill>
                <a:schemeClr val="accent2"/>
              </a:solidFill>
              <a:latin typeface="Calibri" pitchFamily="34" charset="0"/>
              <a:cs typeface="Calibri" pitchFamily="34" charset="0"/>
            </a:endParaRPr>
          </a:p>
          <a:p>
            <a:pPr marL="457200" indent="-457200" algn="just">
              <a:buFont typeface="Wingdings" panose="05000000000000000000" pitchFamily="2" charset="2"/>
              <a:buChar char="q"/>
            </a:pPr>
            <a:r>
              <a:rPr lang="en-GB" sz="3200" dirty="0" smtClean="0">
                <a:solidFill>
                  <a:schemeClr val="accent2"/>
                </a:solidFill>
                <a:latin typeface="Calibri" pitchFamily="34" charset="0"/>
                <a:cs typeface="Calibri" pitchFamily="34" charset="0"/>
              </a:rPr>
              <a:t>use large and high-resolution </a:t>
            </a:r>
            <a:r>
              <a:rPr lang="en-GB" sz="3200" dirty="0">
                <a:solidFill>
                  <a:schemeClr val="accent2"/>
                </a:solidFill>
                <a:latin typeface="Calibri" pitchFamily="34" charset="0"/>
                <a:cs typeface="Calibri" pitchFamily="34" charset="0"/>
              </a:rPr>
              <a:t>images and </a:t>
            </a:r>
            <a:r>
              <a:rPr lang="en-GB" sz="3200" dirty="0" smtClean="0">
                <a:solidFill>
                  <a:schemeClr val="accent2"/>
                </a:solidFill>
                <a:latin typeface="Calibri" pitchFamily="34" charset="0"/>
                <a:cs typeface="Calibri" pitchFamily="34" charset="0"/>
              </a:rPr>
              <a:t>photographs (300dpi)</a:t>
            </a:r>
          </a:p>
          <a:p>
            <a:pPr marL="457200" indent="-457200" algn="just">
              <a:buFont typeface="Wingdings" panose="05000000000000000000" pitchFamily="2" charset="2"/>
              <a:buChar char="q"/>
            </a:pPr>
            <a:r>
              <a:rPr lang="en-AU" sz="3200" dirty="0">
                <a:solidFill>
                  <a:schemeClr val="accent2"/>
                </a:solidFill>
                <a:latin typeface="Calibri" pitchFamily="34" charset="0"/>
                <a:cs typeface="Calibri" pitchFamily="34" charset="0"/>
              </a:rPr>
              <a:t>test your poster by laying it out and asking a colleague to critique </a:t>
            </a:r>
            <a:r>
              <a:rPr lang="en-AU" sz="3200" dirty="0" smtClean="0">
                <a:solidFill>
                  <a:schemeClr val="accent2"/>
                </a:solidFill>
                <a:latin typeface="Calibri" pitchFamily="34" charset="0"/>
                <a:cs typeface="Calibri" pitchFamily="34" charset="0"/>
              </a:rPr>
              <a:t>it</a:t>
            </a:r>
          </a:p>
          <a:p>
            <a:pPr marL="457200" indent="-457200" algn="just">
              <a:buFont typeface="Wingdings" panose="05000000000000000000" pitchFamily="2" charset="2"/>
              <a:buChar char="q"/>
            </a:pPr>
            <a:r>
              <a:rPr lang="en-AU" sz="3200" dirty="0">
                <a:solidFill>
                  <a:schemeClr val="accent2"/>
                </a:solidFill>
                <a:latin typeface="Calibri" pitchFamily="34" charset="0"/>
                <a:cs typeface="Calibri" pitchFamily="34" charset="0"/>
              </a:rPr>
              <a:t>do not attach typewritten sheets to the poster presentation, as it is impossible to read these from a </a:t>
            </a:r>
            <a:r>
              <a:rPr lang="en-AU" sz="3200" dirty="0" smtClean="0">
                <a:solidFill>
                  <a:schemeClr val="accent2"/>
                </a:solidFill>
                <a:latin typeface="Calibri" pitchFamily="34" charset="0"/>
                <a:cs typeface="Calibri" pitchFamily="34" charset="0"/>
              </a:rPr>
              <a:t>distance</a:t>
            </a:r>
          </a:p>
          <a:p>
            <a:pPr algn="just"/>
            <a:endParaRPr lang="en-AU" sz="3200" dirty="0">
              <a:solidFill>
                <a:schemeClr val="accent2"/>
              </a:solidFill>
              <a:latin typeface="Calibri" pitchFamily="34" charset="0"/>
              <a:cs typeface="Calibri" pitchFamily="34" charset="0"/>
            </a:endParaRPr>
          </a:p>
          <a:p>
            <a:pPr algn="just"/>
            <a:r>
              <a:rPr lang="en-GB" sz="3200" dirty="0">
                <a:solidFill>
                  <a:schemeClr val="accent2"/>
                </a:solidFill>
                <a:latin typeface="Calibri" pitchFamily="34" charset="0"/>
                <a:cs typeface="Calibri" pitchFamily="34" charset="0"/>
              </a:rPr>
              <a:t>The soft copy poster can be sent in </a:t>
            </a:r>
            <a:r>
              <a:rPr lang="en-GB" sz="3200" dirty="0" err="1">
                <a:solidFill>
                  <a:schemeClr val="accent2"/>
                </a:solidFill>
                <a:latin typeface="Calibri" pitchFamily="34" charset="0"/>
                <a:cs typeface="Calibri" pitchFamily="34" charset="0"/>
              </a:rPr>
              <a:t>powerpoint</a:t>
            </a:r>
            <a:r>
              <a:rPr lang="en-GB" sz="3200" dirty="0">
                <a:solidFill>
                  <a:schemeClr val="accent2"/>
                </a:solidFill>
                <a:latin typeface="Calibri" pitchFamily="34" charset="0"/>
                <a:cs typeface="Calibri" pitchFamily="34" charset="0"/>
              </a:rPr>
              <a:t> or in PDF only. </a:t>
            </a:r>
          </a:p>
        </p:txBody>
      </p:sp>
      <p:sp>
        <p:nvSpPr>
          <p:cNvPr id="2062" name="Rectangle 630"/>
          <p:cNvSpPr>
            <a:spLocks noChangeArrowheads="1"/>
          </p:cNvSpPr>
          <p:nvPr/>
        </p:nvSpPr>
        <p:spPr bwMode="auto">
          <a:xfrm>
            <a:off x="1126432" y="39003112"/>
            <a:ext cx="13208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62000"/>
            <a:endParaRPr lang="en-GB" sz="3200" dirty="0">
              <a:latin typeface="Calibri" pitchFamily="34" charset="0"/>
              <a:cs typeface="Calibri" pitchFamily="34" charset="0"/>
            </a:endParaRPr>
          </a:p>
          <a:p>
            <a:pPr defTabSz="762000"/>
            <a:r>
              <a:rPr lang="en-GB" sz="3200" dirty="0" smtClean="0">
                <a:latin typeface="Calibri" pitchFamily="34" charset="0"/>
                <a:cs typeface="Calibri" pitchFamily="34" charset="0"/>
              </a:rPr>
              <a:t>Figure 5: Example </a:t>
            </a:r>
            <a:r>
              <a:rPr lang="en-GB" sz="3200" dirty="0">
                <a:latin typeface="Calibri" pitchFamily="34" charset="0"/>
                <a:cs typeface="Calibri" pitchFamily="34" charset="0"/>
              </a:rPr>
              <a:t>Equations</a:t>
            </a:r>
            <a:endParaRPr lang="en-GB" dirty="0">
              <a:latin typeface="Calibri" pitchFamily="34" charset="0"/>
              <a:cs typeface="Calibri" pitchFamily="34" charset="0"/>
            </a:endParaRPr>
          </a:p>
        </p:txBody>
      </p:sp>
      <p:sp>
        <p:nvSpPr>
          <p:cNvPr id="2063" name="Rectangle 777"/>
          <p:cNvSpPr>
            <a:spLocks noChangeArrowheads="1"/>
          </p:cNvSpPr>
          <p:nvPr/>
        </p:nvSpPr>
        <p:spPr bwMode="auto">
          <a:xfrm>
            <a:off x="15744056" y="35890074"/>
            <a:ext cx="12047537"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762000"/>
            <a:r>
              <a:rPr lang="en-GB" sz="3200" dirty="0" smtClean="0">
                <a:latin typeface="Calibri" pitchFamily="34" charset="0"/>
                <a:cs typeface="Calibri" pitchFamily="34" charset="0"/>
              </a:rPr>
              <a:t>Figure 6: </a:t>
            </a:r>
            <a:r>
              <a:rPr lang="en-GB" sz="3200" dirty="0">
                <a:latin typeface="Calibri" pitchFamily="34" charset="0"/>
                <a:cs typeface="Calibri" pitchFamily="34" charset="0"/>
              </a:rPr>
              <a:t>Example Chart</a:t>
            </a:r>
            <a:endParaRPr lang="en-GB" dirty="0">
              <a:latin typeface="Calibri" pitchFamily="34" charset="0"/>
              <a:cs typeface="Calibri" pitchFamily="34" charset="0"/>
            </a:endParaRPr>
          </a:p>
        </p:txBody>
      </p:sp>
      <p:sp>
        <p:nvSpPr>
          <p:cNvPr id="2064" name="Text Box 781"/>
          <p:cNvSpPr txBox="1">
            <a:spLocks noChangeArrowheads="1"/>
          </p:cNvSpPr>
          <p:nvPr/>
        </p:nvSpPr>
        <p:spPr bwMode="auto">
          <a:xfrm>
            <a:off x="1016000" y="42157650"/>
            <a:ext cx="2830353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AU" sz="3200" dirty="0" smtClean="0">
                <a:solidFill>
                  <a:schemeClr val="accent2"/>
                </a:solidFill>
                <a:latin typeface="Calibri" pitchFamily="34" charset="0"/>
                <a:cs typeface="Calibri" pitchFamily="34" charset="0"/>
              </a:rPr>
              <a:t>[Finish </a:t>
            </a:r>
            <a:r>
              <a:rPr lang="en-AU" sz="3200" dirty="0">
                <a:solidFill>
                  <a:schemeClr val="accent2"/>
                </a:solidFill>
                <a:latin typeface="Calibri" pitchFamily="34" charset="0"/>
                <a:cs typeface="Calibri" pitchFamily="34" charset="0"/>
              </a:rPr>
              <a:t>with a brief conclusion</a:t>
            </a:r>
            <a:r>
              <a:rPr lang="en-AU" sz="3200" dirty="0" smtClean="0">
                <a:solidFill>
                  <a:schemeClr val="accent2"/>
                </a:solidFill>
                <a:latin typeface="Calibri" pitchFamily="34" charset="0"/>
                <a:cs typeface="Calibri" pitchFamily="34" charset="0"/>
              </a:rPr>
              <a:t>.] </a:t>
            </a:r>
            <a:endParaRPr lang="en-GB" sz="3200" dirty="0">
              <a:solidFill>
                <a:schemeClr val="accent2"/>
              </a:solidFill>
              <a:latin typeface="Calibri" pitchFamily="34" charset="0"/>
              <a:cs typeface="Calibri" pitchFamily="34" charset="0"/>
            </a:endParaRPr>
          </a:p>
          <a:p>
            <a:pPr algn="just"/>
            <a:r>
              <a:rPr lang="en-GB" sz="3200" dirty="0">
                <a:latin typeface="Calibri" pitchFamily="34" charset="0"/>
                <a:cs typeface="Calibri" pitchFamily="34" charset="0"/>
              </a:rPr>
              <a:t>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endParaRPr lang="en-AU" sz="3200" dirty="0">
              <a:solidFill>
                <a:schemeClr val="accent2"/>
              </a:solidFill>
              <a:latin typeface="Calibri" pitchFamily="34" charset="0"/>
              <a:cs typeface="Calibri" pitchFamily="34" charset="0"/>
            </a:endParaRPr>
          </a:p>
        </p:txBody>
      </p:sp>
      <p:sp>
        <p:nvSpPr>
          <p:cNvPr id="2065" name="Text Box 796"/>
          <p:cNvSpPr txBox="1">
            <a:spLocks noChangeArrowheads="1"/>
          </p:cNvSpPr>
          <p:nvPr/>
        </p:nvSpPr>
        <p:spPr bwMode="auto">
          <a:xfrm>
            <a:off x="1126432" y="16658601"/>
            <a:ext cx="518642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3200" dirty="0" smtClean="0">
                <a:latin typeface="Calibri" pitchFamily="34" charset="0"/>
                <a:cs typeface="Calibri" pitchFamily="34" charset="0"/>
              </a:rPr>
              <a:t>Figure 1: </a:t>
            </a:r>
            <a:r>
              <a:rPr lang="en-GB" sz="3200" dirty="0">
                <a:latin typeface="Calibri" pitchFamily="34" charset="0"/>
                <a:cs typeface="Calibri" pitchFamily="34" charset="0"/>
              </a:rPr>
              <a:t>Example photograph</a:t>
            </a:r>
          </a:p>
        </p:txBody>
      </p:sp>
      <p:graphicFrame>
        <p:nvGraphicFramePr>
          <p:cNvPr id="2067" name="Object 803"/>
          <p:cNvGraphicFramePr>
            <a:graphicFrameLocks noChangeAspect="1"/>
          </p:cNvGraphicFramePr>
          <p:nvPr>
            <p:extLst>
              <p:ext uri="{D42A27DB-BD31-4B8C-83A1-F6EECF244321}">
                <p14:modId xmlns:p14="http://schemas.microsoft.com/office/powerpoint/2010/main" val="1476373813"/>
              </p:ext>
            </p:extLst>
          </p:nvPr>
        </p:nvGraphicFramePr>
        <p:xfrm>
          <a:off x="1065213" y="20269347"/>
          <a:ext cx="12941300" cy="6619494"/>
        </p:xfrm>
        <a:graphic>
          <a:graphicData uri="http://schemas.openxmlformats.org/presentationml/2006/ole">
            <mc:AlternateContent xmlns:mc="http://schemas.openxmlformats.org/markup-compatibility/2006">
              <mc:Choice xmlns:v="urn:schemas-microsoft-com:vml" Requires="v">
                <p:oleObj spid="_x0000_s2110" name="Chart" r:id="rId5" imgW="11216160" imgH="5737680" progId="Excel.Sheet.8">
                  <p:embed/>
                </p:oleObj>
              </mc:Choice>
              <mc:Fallback>
                <p:oleObj name="Chart" r:id="rId5" imgW="11216160" imgH="5737680" progId="Excel.Sheet.8">
                  <p:embed/>
                  <p:pic>
                    <p:nvPicPr>
                      <p:cNvPr id="0" name="Picture 2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5213" y="20269347"/>
                        <a:ext cx="12941300" cy="6619494"/>
                      </a:xfrm>
                      <a:prstGeom prst="rect">
                        <a:avLst/>
                      </a:prstGeom>
                      <a:solidFill>
                        <a:schemeClr val="folHlink"/>
                      </a:solidFill>
                      <a:ln>
                        <a:noFill/>
                      </a:ln>
                      <a:effectLst/>
                    </p:spPr>
                  </p:pic>
                </p:oleObj>
              </mc:Fallback>
            </mc:AlternateContent>
          </a:graphicData>
        </a:graphic>
      </p:graphicFrame>
      <p:sp>
        <p:nvSpPr>
          <p:cNvPr id="2068" name="Text Box 804"/>
          <p:cNvSpPr txBox="1">
            <a:spLocks noChangeArrowheads="1"/>
          </p:cNvSpPr>
          <p:nvPr/>
        </p:nvSpPr>
        <p:spPr bwMode="auto">
          <a:xfrm>
            <a:off x="1054424" y="26961082"/>
            <a:ext cx="47164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r>
              <a:rPr lang="en-GB" sz="3200" dirty="0" smtClean="0">
                <a:latin typeface="Calibri" pitchFamily="34" charset="0"/>
                <a:cs typeface="Calibri" pitchFamily="34" charset="0"/>
              </a:rPr>
              <a:t>Figure 4: </a:t>
            </a:r>
            <a:r>
              <a:rPr lang="en-GB" sz="3200" dirty="0">
                <a:latin typeface="Calibri" pitchFamily="34" charset="0"/>
                <a:cs typeface="Calibri" pitchFamily="34" charset="0"/>
              </a:rPr>
              <a:t>Example graph</a:t>
            </a:r>
          </a:p>
        </p:txBody>
      </p:sp>
      <p:graphicFrame>
        <p:nvGraphicFramePr>
          <p:cNvPr id="2069" name="Object 805"/>
          <p:cNvGraphicFramePr>
            <a:graphicFrameLocks noChangeAspect="1"/>
          </p:cNvGraphicFramePr>
          <p:nvPr>
            <p:extLst>
              <p:ext uri="{D42A27DB-BD31-4B8C-83A1-F6EECF244321}">
                <p14:modId xmlns:p14="http://schemas.microsoft.com/office/powerpoint/2010/main" val="2722323681"/>
              </p:ext>
            </p:extLst>
          </p:nvPr>
        </p:nvGraphicFramePr>
        <p:xfrm>
          <a:off x="15779750" y="27469133"/>
          <a:ext cx="13539788" cy="8324040"/>
        </p:xfrm>
        <a:graphic>
          <a:graphicData uri="http://schemas.openxmlformats.org/presentationml/2006/ole">
            <mc:AlternateContent xmlns:mc="http://schemas.openxmlformats.org/markup-compatibility/2006">
              <mc:Choice xmlns:v="urn:schemas-microsoft-com:vml" Requires="v">
                <p:oleObj spid="_x0000_s2111" name="Worksheet" r:id="rId8" imgW="9296332" imgH="5715034" progId="Excel.Sheet.8">
                  <p:embed/>
                </p:oleObj>
              </mc:Choice>
              <mc:Fallback>
                <p:oleObj name="Worksheet" r:id="rId8" imgW="9296332" imgH="5715034" progId="Excel.Sheet.8">
                  <p:embed/>
                  <p:pic>
                    <p:nvPicPr>
                      <p:cNvPr id="0" name="Picture 29"/>
                      <p:cNvPicPr>
                        <a:picLocks noChangeAspect="1" noChangeArrowheads="1"/>
                      </p:cNvPicPr>
                      <p:nvPr/>
                    </p:nvPicPr>
                    <p:blipFill>
                      <a:blip r:embed="rId9"/>
                      <a:srcRect/>
                      <a:stretch>
                        <a:fillRect/>
                      </a:stretch>
                    </p:blipFill>
                    <p:spPr bwMode="auto">
                      <a:xfrm>
                        <a:off x="15779750" y="27469133"/>
                        <a:ext cx="13539788" cy="8324040"/>
                      </a:xfrm>
                      <a:prstGeom prst="rect">
                        <a:avLst/>
                      </a:prstGeom>
                      <a:solidFill>
                        <a:schemeClr val="folHlink"/>
                      </a:solidFill>
                      <a:ln>
                        <a:noFill/>
                      </a:ln>
                      <a:effectLst/>
                    </p:spPr>
                  </p:pic>
                </p:oleObj>
              </mc:Fallback>
            </mc:AlternateContent>
          </a:graphicData>
        </a:graphic>
      </p:graphicFrame>
      <p:sp>
        <p:nvSpPr>
          <p:cNvPr id="2071" name="Text Box 808"/>
          <p:cNvSpPr txBox="1">
            <a:spLocks noChangeArrowheads="1"/>
          </p:cNvSpPr>
          <p:nvPr/>
        </p:nvSpPr>
        <p:spPr bwMode="auto">
          <a:xfrm>
            <a:off x="15744056" y="36541520"/>
            <a:ext cx="13864976"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3200" dirty="0" smtClean="0">
                <a:latin typeface="Calibri" pitchFamily="34" charset="0"/>
                <a:cs typeface="Calibri" pitchFamily="34" charset="0"/>
              </a:rPr>
              <a:t>Fill </a:t>
            </a:r>
            <a:r>
              <a:rPr lang="en-GB" sz="3200" dirty="0">
                <a:latin typeface="Calibri" pitchFamily="34" charset="0"/>
                <a:cs typeface="Calibri" pitchFamily="34" charset="0"/>
              </a:rPr>
              <a:t>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Fill with text. </a:t>
            </a:r>
          </a:p>
        </p:txBody>
      </p:sp>
      <p:sp>
        <p:nvSpPr>
          <p:cNvPr id="2072" name="Text Box 809"/>
          <p:cNvSpPr txBox="1">
            <a:spLocks noChangeArrowheads="1"/>
          </p:cNvSpPr>
          <p:nvPr/>
        </p:nvSpPr>
        <p:spPr bwMode="auto">
          <a:xfrm>
            <a:off x="871538" y="35971608"/>
            <a:ext cx="1284446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GB" sz="5400" dirty="0">
                <a:latin typeface="Calibri" pitchFamily="34" charset="0"/>
                <a:cs typeface="Calibri" pitchFamily="34" charset="0"/>
              </a:rPr>
              <a:t>C/Q = 1/(</a:t>
            </a:r>
            <a:r>
              <a:rPr lang="en-GB" sz="5400" dirty="0" err="1">
                <a:latin typeface="Calibri" pitchFamily="34" charset="0"/>
                <a:cs typeface="Calibri" pitchFamily="34" charset="0"/>
              </a:rPr>
              <a:t>b.qmax</a:t>
            </a:r>
            <a:r>
              <a:rPr lang="en-GB" sz="5400" dirty="0">
                <a:latin typeface="Calibri" pitchFamily="34" charset="0"/>
                <a:cs typeface="Calibri" pitchFamily="34" charset="0"/>
              </a:rPr>
              <a:t>) + (1/</a:t>
            </a:r>
            <a:r>
              <a:rPr lang="en-GB" sz="5400" dirty="0" err="1">
                <a:latin typeface="Calibri" pitchFamily="34" charset="0"/>
                <a:cs typeface="Calibri" pitchFamily="34" charset="0"/>
              </a:rPr>
              <a:t>qmax</a:t>
            </a:r>
            <a:r>
              <a:rPr lang="en-GB" sz="5400" dirty="0">
                <a:latin typeface="Calibri" pitchFamily="34" charset="0"/>
                <a:cs typeface="Calibri" pitchFamily="34" charset="0"/>
              </a:rPr>
              <a:t>). C</a:t>
            </a:r>
          </a:p>
          <a:p>
            <a:pPr algn="ctr">
              <a:spcBef>
                <a:spcPct val="50000"/>
              </a:spcBef>
            </a:pPr>
            <a:r>
              <a:rPr lang="en-GB" sz="5400" dirty="0">
                <a:latin typeface="Calibri" pitchFamily="34" charset="0"/>
                <a:cs typeface="Calibri" pitchFamily="34" charset="0"/>
              </a:rPr>
              <a:t>Q = ( Co – C ) V / B</a:t>
            </a:r>
          </a:p>
          <a:p>
            <a:pPr algn="ctr">
              <a:spcBef>
                <a:spcPct val="50000"/>
              </a:spcBef>
            </a:pPr>
            <a:r>
              <a:rPr lang="en-GB" sz="5400" dirty="0">
                <a:latin typeface="Calibri" pitchFamily="34" charset="0"/>
                <a:cs typeface="Calibri" pitchFamily="34" charset="0"/>
              </a:rPr>
              <a:t>C/Q = 1/(</a:t>
            </a:r>
            <a:r>
              <a:rPr lang="en-GB" sz="5400" dirty="0" err="1">
                <a:latin typeface="Calibri" pitchFamily="34" charset="0"/>
                <a:cs typeface="Calibri" pitchFamily="34" charset="0"/>
              </a:rPr>
              <a:t>b.qmax</a:t>
            </a:r>
            <a:r>
              <a:rPr lang="en-GB" sz="5400" dirty="0">
                <a:latin typeface="Calibri" pitchFamily="34" charset="0"/>
                <a:cs typeface="Calibri" pitchFamily="34" charset="0"/>
              </a:rPr>
              <a:t>) + (1/</a:t>
            </a:r>
            <a:r>
              <a:rPr lang="en-GB" sz="5400" dirty="0" err="1">
                <a:latin typeface="Calibri" pitchFamily="34" charset="0"/>
                <a:cs typeface="Calibri" pitchFamily="34" charset="0"/>
              </a:rPr>
              <a:t>qmax</a:t>
            </a:r>
            <a:r>
              <a:rPr lang="en-GB" sz="5400" dirty="0">
                <a:latin typeface="Calibri" pitchFamily="34" charset="0"/>
                <a:cs typeface="Calibri" pitchFamily="34" charset="0"/>
              </a:rPr>
              <a:t>). C</a:t>
            </a:r>
          </a:p>
        </p:txBody>
      </p:sp>
      <p:pic>
        <p:nvPicPr>
          <p:cNvPr id="2073" name="Picture 812" descr="C:\Documents and Settings\KeithR\Desktop\face.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241000" y="1329608"/>
            <a:ext cx="4743450" cy="680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Rectangle 19"/>
          <p:cNvSpPr>
            <a:spLocks noChangeArrowheads="1"/>
          </p:cNvSpPr>
          <p:nvPr/>
        </p:nvSpPr>
        <p:spPr bwMode="auto">
          <a:xfrm>
            <a:off x="14537407" y="9755288"/>
            <a:ext cx="7399337"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p>
            <a:pPr algn="ctr" defTabSz="762000">
              <a:defRPr/>
            </a:pPr>
            <a:r>
              <a:rPr lang="en-GB" sz="7500" b="1" dirty="0" smtClean="0">
                <a:latin typeface="Calibri" pitchFamily="34" charset="0"/>
                <a:cs typeface="Calibri" pitchFamily="34" charset="0"/>
              </a:rPr>
              <a:t>Methodology</a:t>
            </a:r>
            <a:endParaRPr lang="en-GB" sz="7500" b="1" dirty="0">
              <a:latin typeface="Calibri" pitchFamily="34" charset="0"/>
              <a:cs typeface="Calibri" pitchFamily="34" charset="0"/>
            </a:endParaRPr>
          </a:p>
        </p:txBody>
      </p:sp>
      <p:pic>
        <p:nvPicPr>
          <p:cNvPr id="2" name="Picture 1"/>
          <p:cNvPicPr>
            <a:picLocks noChangeAspect="1"/>
          </p:cNvPicPr>
          <p:nvPr/>
        </p:nvPicPr>
        <p:blipFill rotWithShape="1">
          <a:blip r:embed="rId11">
            <a:extLst>
              <a:ext uri="{28A0092B-C50C-407E-A947-70E740481C1C}">
                <a14:useLocalDpi xmlns:a14="http://schemas.microsoft.com/office/drawing/2010/main" val="0"/>
              </a:ext>
            </a:extLst>
          </a:blip>
          <a:srcRect l="11968" r="3668"/>
          <a:stretch/>
        </p:blipFill>
        <p:spPr>
          <a:xfrm>
            <a:off x="982416" y="11299575"/>
            <a:ext cx="6696744" cy="5295729"/>
          </a:xfrm>
          <a:prstGeom prst="rect">
            <a:avLst/>
          </a:prstGeom>
        </p:spPr>
      </p:pic>
      <p:pic>
        <p:nvPicPr>
          <p:cNvPr id="3" name="Picture 2"/>
          <p:cNvPicPr>
            <a:picLocks noChangeAspect="1"/>
          </p:cNvPicPr>
          <p:nvPr/>
        </p:nvPicPr>
        <p:blipFill rotWithShape="1">
          <a:blip r:embed="rId12">
            <a:extLst>
              <a:ext uri="{28A0092B-C50C-407E-A947-70E740481C1C}">
                <a14:useLocalDpi xmlns:a14="http://schemas.microsoft.com/office/drawing/2010/main" val="0"/>
              </a:ext>
            </a:extLst>
          </a:blip>
          <a:srcRect l="17242" t="5138" r="9859" b="5017"/>
          <a:stretch/>
        </p:blipFill>
        <p:spPr>
          <a:xfrm>
            <a:off x="15672049" y="11266712"/>
            <a:ext cx="6480720" cy="5328592"/>
          </a:xfrm>
          <a:prstGeom prst="rect">
            <a:avLst/>
          </a:prstGeom>
        </p:spPr>
      </p:pic>
      <p:sp>
        <p:nvSpPr>
          <p:cNvPr id="27" name="Text Box 625"/>
          <p:cNvSpPr txBox="1">
            <a:spLocks noChangeArrowheads="1"/>
          </p:cNvSpPr>
          <p:nvPr/>
        </p:nvSpPr>
        <p:spPr bwMode="auto">
          <a:xfrm>
            <a:off x="982416" y="19547632"/>
            <a:ext cx="12917488" cy="1732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defRPr sz="2400">
                <a:solidFill>
                  <a:schemeClr val="tx1"/>
                </a:solidFill>
                <a:latin typeface="Times New Roman" pitchFamily="18" charset="0"/>
              </a:defRPr>
            </a:lvl1pPr>
            <a:lvl2pPr marL="742950" indent="-285750" defTabSz="762000">
              <a:defRPr sz="2400">
                <a:solidFill>
                  <a:schemeClr val="tx1"/>
                </a:solidFill>
                <a:latin typeface="Times New Roman" pitchFamily="18" charset="0"/>
              </a:defRPr>
            </a:lvl2pPr>
            <a:lvl3pPr marL="1143000" indent="-228600" defTabSz="762000">
              <a:defRPr sz="2400">
                <a:solidFill>
                  <a:schemeClr val="tx1"/>
                </a:solidFill>
                <a:latin typeface="Times New Roman" pitchFamily="18" charset="0"/>
              </a:defRPr>
            </a:lvl3pPr>
            <a:lvl4pPr marL="1600200" indent="-228600" defTabSz="762000">
              <a:defRPr sz="2400">
                <a:solidFill>
                  <a:schemeClr val="tx1"/>
                </a:solidFill>
                <a:latin typeface="Times New Roman" pitchFamily="18" charset="0"/>
              </a:defRPr>
            </a:lvl4pPr>
            <a:lvl5pPr marL="2057400" indent="-228600" defTabSz="762000">
              <a:defRPr sz="2400">
                <a:solidFill>
                  <a:schemeClr val="tx1"/>
                </a:solidFill>
                <a:latin typeface="Times New Roman" pitchFamily="18" charset="0"/>
              </a:defRPr>
            </a:lvl5pPr>
            <a:lvl6pPr marL="2514600" indent="-228600" defTabSz="762000" eaLnBrk="0" fontAlgn="base" hangingPunct="0">
              <a:spcBef>
                <a:spcPct val="0"/>
              </a:spcBef>
              <a:spcAft>
                <a:spcPct val="0"/>
              </a:spcAft>
              <a:defRPr sz="2400">
                <a:solidFill>
                  <a:schemeClr val="tx1"/>
                </a:solidFill>
                <a:latin typeface="Times New Roman" pitchFamily="18" charset="0"/>
              </a:defRPr>
            </a:lvl6pPr>
            <a:lvl7pPr marL="2971800" indent="-228600" defTabSz="762000" eaLnBrk="0" fontAlgn="base" hangingPunct="0">
              <a:spcBef>
                <a:spcPct val="0"/>
              </a:spcBef>
              <a:spcAft>
                <a:spcPct val="0"/>
              </a:spcAft>
              <a:defRPr sz="2400">
                <a:solidFill>
                  <a:schemeClr val="tx1"/>
                </a:solidFill>
                <a:latin typeface="Times New Roman" pitchFamily="18" charset="0"/>
              </a:defRPr>
            </a:lvl7pPr>
            <a:lvl8pPr marL="3429000" indent="-228600" defTabSz="762000" eaLnBrk="0" fontAlgn="base" hangingPunct="0">
              <a:spcBef>
                <a:spcPct val="0"/>
              </a:spcBef>
              <a:spcAft>
                <a:spcPct val="0"/>
              </a:spcAft>
              <a:defRPr sz="2400">
                <a:solidFill>
                  <a:schemeClr val="tx1"/>
                </a:solidFill>
                <a:latin typeface="Times New Roman" pitchFamily="18" charset="0"/>
              </a:defRPr>
            </a:lvl8pPr>
            <a:lvl9pPr marL="3886200" indent="-228600" defTabSz="762000" eaLnBrk="0" fontAlgn="base" hangingPunct="0">
              <a:spcBef>
                <a:spcPct val="0"/>
              </a:spcBef>
              <a:spcAft>
                <a:spcPct val="0"/>
              </a:spcAft>
              <a:defRPr sz="2400">
                <a:solidFill>
                  <a:schemeClr val="tx1"/>
                </a:solidFill>
                <a:latin typeface="Times New Roman" pitchFamily="18" charset="0"/>
              </a:defRPr>
            </a:lvl9pPr>
          </a:lstStyle>
          <a:p>
            <a:pPr algn="just"/>
            <a:r>
              <a:rPr lang="en-GB" sz="3200" dirty="0" smtClean="0">
                <a:solidFill>
                  <a:schemeClr val="accent2"/>
                </a:solidFill>
                <a:latin typeface="Calibri" pitchFamily="34" charset="0"/>
                <a:cs typeface="Calibri" pitchFamily="34" charset="0"/>
              </a:rPr>
              <a:t>[Devote the main part of the poster to your results and discussion]</a:t>
            </a: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endParaRPr lang="en-GB" sz="3200" dirty="0" smtClean="0">
              <a:solidFill>
                <a:schemeClr val="accent2"/>
              </a:solidFill>
              <a:latin typeface="Calibri" pitchFamily="34" charset="0"/>
              <a:cs typeface="Calibri" pitchFamily="34" charset="0"/>
            </a:endParaRPr>
          </a:p>
          <a:p>
            <a:pPr algn="just"/>
            <a:r>
              <a:rPr lang="en-AU" sz="3200" b="1" u="sng" dirty="0" smtClean="0">
                <a:solidFill>
                  <a:schemeClr val="accent2"/>
                </a:solidFill>
                <a:latin typeface="Calibri" pitchFamily="34" charset="0"/>
                <a:cs typeface="Calibri" pitchFamily="34" charset="0"/>
              </a:rPr>
              <a:t>Information to Note:</a:t>
            </a:r>
          </a:p>
          <a:p>
            <a:pPr algn="just"/>
            <a:r>
              <a:rPr lang="en-AU" sz="3200" dirty="0" smtClean="0">
                <a:solidFill>
                  <a:schemeClr val="accent2"/>
                </a:solidFill>
                <a:latin typeface="Calibri" pitchFamily="34" charset="0"/>
                <a:cs typeface="Calibri" pitchFamily="34" charset="0"/>
              </a:rPr>
              <a:t>The </a:t>
            </a:r>
            <a:r>
              <a:rPr lang="en-AU" sz="3200" dirty="0">
                <a:solidFill>
                  <a:schemeClr val="accent2"/>
                </a:solidFill>
                <a:latin typeface="Calibri" pitchFamily="34" charset="0"/>
                <a:cs typeface="Calibri" pitchFamily="34" charset="0"/>
              </a:rPr>
              <a:t>purpose of poster paper presentation is to promote informal discussion. It is a graphic display of a written manuscript. The poster presentation stands by itself as a summary of research and usually contains an overview of research objectives, experimental methods, materials, results and a discussion. </a:t>
            </a:r>
          </a:p>
          <a:p>
            <a:pPr algn="just"/>
            <a:endParaRPr lang="en-AU" sz="3200" dirty="0">
              <a:solidFill>
                <a:schemeClr val="accent2"/>
              </a:solidFill>
              <a:latin typeface="Calibri" pitchFamily="34" charset="0"/>
              <a:cs typeface="Calibri" pitchFamily="34" charset="0"/>
            </a:endParaRPr>
          </a:p>
          <a:p>
            <a:pPr algn="just"/>
            <a:r>
              <a:rPr lang="en-AU" sz="3200" dirty="0">
                <a:solidFill>
                  <a:schemeClr val="accent2"/>
                </a:solidFill>
                <a:latin typeface="Calibri" pitchFamily="34" charset="0"/>
                <a:cs typeface="Calibri" pitchFamily="34" charset="0"/>
              </a:rPr>
              <a:t>The organisers of this conference are committed to providing a high-calibre program and urge you to consider the preparation of your poster carefully. You are encouraged to make full use of your available space.</a:t>
            </a:r>
            <a:r>
              <a:rPr lang="en-GB" sz="3200" dirty="0">
                <a:solidFill>
                  <a:schemeClr val="accent2"/>
                </a:solidFill>
                <a:latin typeface="Calibri" pitchFamily="34" charset="0"/>
                <a:cs typeface="Calibri" pitchFamily="34" charset="0"/>
              </a:rPr>
              <a:t> </a:t>
            </a:r>
            <a:r>
              <a:rPr lang="en-AU" sz="3200" dirty="0">
                <a:solidFill>
                  <a:schemeClr val="accent2"/>
                </a:solidFill>
                <a:latin typeface="Calibri" pitchFamily="34" charset="0"/>
                <a:cs typeface="Calibri" pitchFamily="34" charset="0"/>
              </a:rPr>
              <a:t>Posters are not intended as a mechanism for advertising products or services. Posters consisting of commercial brochures describing products or services or that are not of appropriate quality may be </a:t>
            </a:r>
            <a:r>
              <a:rPr lang="en-AU" sz="3200" dirty="0" smtClean="0">
                <a:solidFill>
                  <a:schemeClr val="accent2"/>
                </a:solidFill>
                <a:latin typeface="Calibri" pitchFamily="34" charset="0"/>
                <a:cs typeface="Calibri" pitchFamily="34" charset="0"/>
              </a:rPr>
              <a:t>rejected.</a:t>
            </a:r>
            <a:endParaRPr lang="en-GB" sz="3200" dirty="0">
              <a:solidFill>
                <a:schemeClr val="accent2"/>
              </a:solidFill>
              <a:latin typeface="Calibri" pitchFamily="34" charset="0"/>
              <a:cs typeface="Calibri" pitchFamily="34" charset="0"/>
            </a:endParaRPr>
          </a:p>
          <a:p>
            <a:pPr algn="just"/>
            <a:endParaRPr lang="en-GB" sz="3200" dirty="0">
              <a:solidFill>
                <a:schemeClr val="accent2"/>
              </a:solidFill>
              <a:latin typeface="Calibri" pitchFamily="34" charset="0"/>
              <a:cs typeface="Calibri" pitchFamily="34" charset="0"/>
            </a:endParaRPr>
          </a:p>
          <a:p>
            <a:pPr algn="just"/>
            <a:r>
              <a:rPr lang="en-GB" sz="3200" dirty="0">
                <a:solidFill>
                  <a:schemeClr val="accent2"/>
                </a:solidFill>
                <a:latin typeface="Calibri" pitchFamily="34" charset="0"/>
                <a:cs typeface="Calibri" pitchFamily="34" charset="0"/>
              </a:rPr>
              <a:t>Presenters are encouraged to bring </a:t>
            </a:r>
            <a:r>
              <a:rPr lang="en-GB" sz="3200" dirty="0" err="1">
                <a:solidFill>
                  <a:schemeClr val="accent2"/>
                </a:solidFill>
                <a:latin typeface="Calibri" pitchFamily="34" charset="0"/>
                <a:cs typeface="Calibri" pitchFamily="34" charset="0"/>
              </a:rPr>
              <a:t>handout</a:t>
            </a:r>
            <a:r>
              <a:rPr lang="en-GB" sz="3200" dirty="0">
                <a:solidFill>
                  <a:schemeClr val="accent2"/>
                </a:solidFill>
                <a:latin typeface="Calibri" pitchFamily="34" charset="0"/>
                <a:cs typeface="Calibri" pitchFamily="34" charset="0"/>
              </a:rPr>
              <a:t> copies of their material and leave them for interested delegates to pick up and take away.</a:t>
            </a:r>
          </a:p>
          <a:p>
            <a:pPr algn="just"/>
            <a:r>
              <a:rPr lang="en-GB" sz="3200" dirty="0" smtClean="0">
                <a:solidFill>
                  <a:schemeClr val="accent2"/>
                </a:solidFill>
                <a:latin typeface="Calibri" pitchFamily="34" charset="0"/>
                <a:cs typeface="Calibri" pitchFamily="34" charset="0"/>
              </a:rPr>
              <a:t> </a:t>
            </a:r>
          </a:p>
          <a:p>
            <a:pPr algn="just"/>
            <a:endParaRPr lang="en-GB" sz="3200" dirty="0">
              <a:solidFill>
                <a:schemeClr val="accent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4089</TotalTime>
  <Words>862</Words>
  <Application>Microsoft Office PowerPoint</Application>
  <PresentationFormat>Custom</PresentationFormat>
  <Paragraphs>67</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4" baseType="lpstr">
      <vt:lpstr>Default Design</vt:lpstr>
      <vt:lpstr>Chart</vt:lpstr>
      <vt:lpstr>Worksheet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IWA Poster Template</dc:title>
  <dc:creator>IWA</dc:creator>
  <cp:lastModifiedBy>Shirannie</cp:lastModifiedBy>
  <cp:revision>112</cp:revision>
  <cp:lastPrinted>2001-10-08T12:57:34Z</cp:lastPrinted>
  <dcterms:created xsi:type="dcterms:W3CDTF">1998-03-23T12:07:48Z</dcterms:created>
  <dcterms:modified xsi:type="dcterms:W3CDTF">2016-04-25T10:47:15Z</dcterms:modified>
</cp:coreProperties>
</file>